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45"/>
  </p:notesMasterIdLst>
  <p:sldIdLst>
    <p:sldId id="256" r:id="rId2"/>
    <p:sldId id="257" r:id="rId3"/>
    <p:sldId id="258" r:id="rId4"/>
    <p:sldId id="343" r:id="rId5"/>
    <p:sldId id="259" r:id="rId6"/>
    <p:sldId id="260" r:id="rId7"/>
    <p:sldId id="342" r:id="rId8"/>
    <p:sldId id="261" r:id="rId9"/>
    <p:sldId id="262" r:id="rId10"/>
    <p:sldId id="344" r:id="rId11"/>
    <p:sldId id="263" r:id="rId12"/>
    <p:sldId id="345" r:id="rId13"/>
    <p:sldId id="331" r:id="rId14"/>
    <p:sldId id="333" r:id="rId15"/>
    <p:sldId id="335" r:id="rId16"/>
    <p:sldId id="336" r:id="rId17"/>
    <p:sldId id="338" r:id="rId18"/>
    <p:sldId id="341" r:id="rId19"/>
    <p:sldId id="340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4" r:id="rId28"/>
    <p:sldId id="355" r:id="rId29"/>
    <p:sldId id="356" r:id="rId30"/>
    <p:sldId id="358" r:id="rId31"/>
    <p:sldId id="357" r:id="rId32"/>
    <p:sldId id="360" r:id="rId33"/>
    <p:sldId id="367" r:id="rId34"/>
    <p:sldId id="368" r:id="rId35"/>
    <p:sldId id="369" r:id="rId36"/>
    <p:sldId id="370" r:id="rId37"/>
    <p:sldId id="371" r:id="rId38"/>
    <p:sldId id="373" r:id="rId39"/>
    <p:sldId id="374" r:id="rId40"/>
    <p:sldId id="376" r:id="rId41"/>
    <p:sldId id="377" r:id="rId42"/>
    <p:sldId id="378" r:id="rId43"/>
    <p:sldId id="37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67AC51-41AF-479B-8D4A-4F34C7B0DAA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DF1B95E-898E-452E-B554-2FDB73B57218}">
      <dgm:prSet/>
      <dgm:spPr/>
      <dgm:t>
        <a:bodyPr/>
        <a:lstStyle/>
        <a:p>
          <a:r>
            <a:rPr lang="en-GB" b="1"/>
            <a:t>Dünya genelinde siber saldırı risklerine ilişkin beklentiler</a:t>
          </a:r>
          <a:endParaRPr lang="en-US"/>
        </a:p>
      </dgm:t>
    </dgm:pt>
    <dgm:pt modelId="{FC24D2CF-CC2F-4975-A798-FFA4BBAB17DC}" type="parTrans" cxnId="{3717682C-85D6-4829-B1B5-A1AA3AF03943}">
      <dgm:prSet/>
      <dgm:spPr/>
      <dgm:t>
        <a:bodyPr/>
        <a:lstStyle/>
        <a:p>
          <a:endParaRPr lang="en-US"/>
        </a:p>
      </dgm:t>
    </dgm:pt>
    <dgm:pt modelId="{AE83B5B9-DBAA-4E23-9F46-82C6A726FADC}" type="sibTrans" cxnId="{3717682C-85D6-4829-B1B5-A1AA3AF03943}">
      <dgm:prSet/>
      <dgm:spPr/>
      <dgm:t>
        <a:bodyPr/>
        <a:lstStyle/>
        <a:p>
          <a:endParaRPr lang="en-US"/>
        </a:p>
      </dgm:t>
    </dgm:pt>
    <dgm:pt modelId="{7DDC8B95-5701-435B-9298-0922788F1FA8}">
      <dgm:prSet/>
      <dgm:spPr/>
      <dgm:t>
        <a:bodyPr/>
        <a:lstStyle/>
        <a:p>
          <a:r>
            <a:rPr lang="en-GB" b="1"/>
            <a:t>Siber saldırıların ardındaki amaçlar</a:t>
          </a:r>
          <a:endParaRPr lang="en-US"/>
        </a:p>
      </dgm:t>
    </dgm:pt>
    <dgm:pt modelId="{3D7A87CC-14DC-4CAD-AA4B-1CEE0D8613BD}" type="parTrans" cxnId="{70A76882-DE36-4265-8F4A-5DEED5B8A736}">
      <dgm:prSet/>
      <dgm:spPr/>
      <dgm:t>
        <a:bodyPr/>
        <a:lstStyle/>
        <a:p>
          <a:endParaRPr lang="en-US"/>
        </a:p>
      </dgm:t>
    </dgm:pt>
    <dgm:pt modelId="{E1432BE2-54CA-4C4F-8DC4-1C42B161E3D3}" type="sibTrans" cxnId="{70A76882-DE36-4265-8F4A-5DEED5B8A736}">
      <dgm:prSet/>
      <dgm:spPr/>
      <dgm:t>
        <a:bodyPr/>
        <a:lstStyle/>
        <a:p>
          <a:endParaRPr lang="en-US"/>
        </a:p>
      </dgm:t>
    </dgm:pt>
    <dgm:pt modelId="{217CEE3F-18FF-4929-953A-527D93D784BC}">
      <dgm:prSet/>
      <dgm:spPr/>
      <dgm:t>
        <a:bodyPr/>
        <a:lstStyle/>
        <a:p>
          <a:r>
            <a:rPr lang="en-GB" b="1"/>
            <a:t>Siber saldırılarda kullanılan yöntemler</a:t>
          </a:r>
          <a:endParaRPr lang="en-US"/>
        </a:p>
      </dgm:t>
    </dgm:pt>
    <dgm:pt modelId="{C0232EBB-7463-437C-94D7-34867275138E}" type="parTrans" cxnId="{D25D999D-4D54-4772-9A96-E2854894FF4C}">
      <dgm:prSet/>
      <dgm:spPr/>
      <dgm:t>
        <a:bodyPr/>
        <a:lstStyle/>
        <a:p>
          <a:endParaRPr lang="en-US"/>
        </a:p>
      </dgm:t>
    </dgm:pt>
    <dgm:pt modelId="{66F22795-F739-454E-B8B9-3E79AEB5D7EA}" type="sibTrans" cxnId="{D25D999D-4D54-4772-9A96-E2854894FF4C}">
      <dgm:prSet/>
      <dgm:spPr/>
      <dgm:t>
        <a:bodyPr/>
        <a:lstStyle/>
        <a:p>
          <a:endParaRPr lang="en-US"/>
        </a:p>
      </dgm:t>
    </dgm:pt>
    <dgm:pt modelId="{D0B34DB5-6CE4-4FD4-8961-F3AA9F5550DA}">
      <dgm:prSet/>
      <dgm:spPr/>
      <dgm:t>
        <a:bodyPr/>
        <a:lstStyle/>
        <a:p>
          <a:r>
            <a:rPr lang="en-GB" b="1"/>
            <a:t>Siber saldırıların hedefleri</a:t>
          </a:r>
          <a:endParaRPr lang="en-US"/>
        </a:p>
      </dgm:t>
    </dgm:pt>
    <dgm:pt modelId="{E06F8D27-B240-47CD-8034-A3FD9F529709}" type="parTrans" cxnId="{8058D50A-9B1B-4402-A439-7CF4D104D937}">
      <dgm:prSet/>
      <dgm:spPr/>
      <dgm:t>
        <a:bodyPr/>
        <a:lstStyle/>
        <a:p>
          <a:endParaRPr lang="en-US"/>
        </a:p>
      </dgm:t>
    </dgm:pt>
    <dgm:pt modelId="{A1C5B8B9-5C6C-4ECD-BCF1-4C40DD2EBC67}" type="sibTrans" cxnId="{8058D50A-9B1B-4402-A439-7CF4D104D937}">
      <dgm:prSet/>
      <dgm:spPr/>
      <dgm:t>
        <a:bodyPr/>
        <a:lstStyle/>
        <a:p>
          <a:endParaRPr lang="en-US"/>
        </a:p>
      </dgm:t>
    </dgm:pt>
    <dgm:pt modelId="{90E5BA5C-5ACF-49DC-98D5-012A1BE5E00F}">
      <dgm:prSet/>
      <dgm:spPr/>
      <dgm:t>
        <a:bodyPr/>
        <a:lstStyle/>
        <a:p>
          <a:r>
            <a:rPr lang="en-GB" b="1"/>
            <a:t>Siber güvenlik yönetim yapılanması ve gerekli yetkinlikler</a:t>
          </a:r>
          <a:endParaRPr lang="en-US"/>
        </a:p>
      </dgm:t>
    </dgm:pt>
    <dgm:pt modelId="{A454070E-955E-420B-AD51-B3D399B0F73C}" type="parTrans" cxnId="{7B766F78-8A93-4D7A-B083-CB1F86C0034C}">
      <dgm:prSet/>
      <dgm:spPr/>
      <dgm:t>
        <a:bodyPr/>
        <a:lstStyle/>
        <a:p>
          <a:endParaRPr lang="en-US"/>
        </a:p>
      </dgm:t>
    </dgm:pt>
    <dgm:pt modelId="{DD8E9C78-57FB-4C73-B675-578850C07DE4}" type="sibTrans" cxnId="{7B766F78-8A93-4D7A-B083-CB1F86C0034C}">
      <dgm:prSet/>
      <dgm:spPr/>
      <dgm:t>
        <a:bodyPr/>
        <a:lstStyle/>
        <a:p>
          <a:endParaRPr lang="en-US"/>
        </a:p>
      </dgm:t>
    </dgm:pt>
    <dgm:pt modelId="{FEEF5ECD-C5E5-4979-B2A6-9A5ACCE7B21E}" type="pres">
      <dgm:prSet presAssocID="{ED67AC51-41AF-479B-8D4A-4F34C7B0DAA5}" presName="linear" presStyleCnt="0">
        <dgm:presLayoutVars>
          <dgm:animLvl val="lvl"/>
          <dgm:resizeHandles val="exact"/>
        </dgm:presLayoutVars>
      </dgm:prSet>
      <dgm:spPr/>
    </dgm:pt>
    <dgm:pt modelId="{051EB664-26D9-4CDA-B111-3652D9A84186}" type="pres">
      <dgm:prSet presAssocID="{ADF1B95E-898E-452E-B554-2FDB73B5721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7CBC56F-B024-4369-8F0D-EA876FFD6A3D}" type="pres">
      <dgm:prSet presAssocID="{AE83B5B9-DBAA-4E23-9F46-82C6A726FADC}" presName="spacer" presStyleCnt="0"/>
      <dgm:spPr/>
    </dgm:pt>
    <dgm:pt modelId="{5586151E-62EC-428B-9A5D-D4E2B49FDF42}" type="pres">
      <dgm:prSet presAssocID="{7DDC8B95-5701-435B-9298-0922788F1FA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3B35FB6-ECB7-43D6-BD52-EAA7F966D1DE}" type="pres">
      <dgm:prSet presAssocID="{E1432BE2-54CA-4C4F-8DC4-1C42B161E3D3}" presName="spacer" presStyleCnt="0"/>
      <dgm:spPr/>
    </dgm:pt>
    <dgm:pt modelId="{9E34795E-0839-4AFC-86A9-443C41128F7D}" type="pres">
      <dgm:prSet presAssocID="{217CEE3F-18FF-4929-953A-527D93D784B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788ECBC-C481-425A-8383-E879CA115A58}" type="pres">
      <dgm:prSet presAssocID="{66F22795-F739-454E-B8B9-3E79AEB5D7EA}" presName="spacer" presStyleCnt="0"/>
      <dgm:spPr/>
    </dgm:pt>
    <dgm:pt modelId="{28DD3F6A-D370-4878-B9F9-6FBFD8469908}" type="pres">
      <dgm:prSet presAssocID="{D0B34DB5-6CE4-4FD4-8961-F3AA9F5550D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63C820C-642F-44C5-A781-4D7C5462B609}" type="pres">
      <dgm:prSet presAssocID="{A1C5B8B9-5C6C-4ECD-BCF1-4C40DD2EBC67}" presName="spacer" presStyleCnt="0"/>
      <dgm:spPr/>
    </dgm:pt>
    <dgm:pt modelId="{14915576-5054-4B5C-ADDB-D71063F4DEE3}" type="pres">
      <dgm:prSet presAssocID="{90E5BA5C-5ACF-49DC-98D5-012A1BE5E00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058D50A-9B1B-4402-A439-7CF4D104D937}" srcId="{ED67AC51-41AF-479B-8D4A-4F34C7B0DAA5}" destId="{D0B34DB5-6CE4-4FD4-8961-F3AA9F5550DA}" srcOrd="3" destOrd="0" parTransId="{E06F8D27-B240-47CD-8034-A3FD9F529709}" sibTransId="{A1C5B8B9-5C6C-4ECD-BCF1-4C40DD2EBC67}"/>
    <dgm:cxn modelId="{91649E23-4BBA-4F7B-B504-2F5E94DADAF5}" type="presOf" srcId="{ED67AC51-41AF-479B-8D4A-4F34C7B0DAA5}" destId="{FEEF5ECD-C5E5-4979-B2A6-9A5ACCE7B21E}" srcOrd="0" destOrd="0" presId="urn:microsoft.com/office/officeart/2005/8/layout/vList2"/>
    <dgm:cxn modelId="{3717682C-85D6-4829-B1B5-A1AA3AF03943}" srcId="{ED67AC51-41AF-479B-8D4A-4F34C7B0DAA5}" destId="{ADF1B95E-898E-452E-B554-2FDB73B57218}" srcOrd="0" destOrd="0" parTransId="{FC24D2CF-CC2F-4975-A798-FFA4BBAB17DC}" sibTransId="{AE83B5B9-DBAA-4E23-9F46-82C6A726FADC}"/>
    <dgm:cxn modelId="{EF961B37-290D-4EFE-AFB0-5E48C492DC32}" type="presOf" srcId="{217CEE3F-18FF-4929-953A-527D93D784BC}" destId="{9E34795E-0839-4AFC-86A9-443C41128F7D}" srcOrd="0" destOrd="0" presId="urn:microsoft.com/office/officeart/2005/8/layout/vList2"/>
    <dgm:cxn modelId="{E1DAB239-D70B-47FB-962F-C7A5EBC43EEF}" type="presOf" srcId="{7DDC8B95-5701-435B-9298-0922788F1FA8}" destId="{5586151E-62EC-428B-9A5D-D4E2B49FDF42}" srcOrd="0" destOrd="0" presId="urn:microsoft.com/office/officeart/2005/8/layout/vList2"/>
    <dgm:cxn modelId="{7B766F78-8A93-4D7A-B083-CB1F86C0034C}" srcId="{ED67AC51-41AF-479B-8D4A-4F34C7B0DAA5}" destId="{90E5BA5C-5ACF-49DC-98D5-012A1BE5E00F}" srcOrd="4" destOrd="0" parTransId="{A454070E-955E-420B-AD51-B3D399B0F73C}" sibTransId="{DD8E9C78-57FB-4C73-B675-578850C07DE4}"/>
    <dgm:cxn modelId="{4B74997A-3572-4D60-ADEF-59E679DBE822}" type="presOf" srcId="{D0B34DB5-6CE4-4FD4-8961-F3AA9F5550DA}" destId="{28DD3F6A-D370-4878-B9F9-6FBFD8469908}" srcOrd="0" destOrd="0" presId="urn:microsoft.com/office/officeart/2005/8/layout/vList2"/>
    <dgm:cxn modelId="{70A76882-DE36-4265-8F4A-5DEED5B8A736}" srcId="{ED67AC51-41AF-479B-8D4A-4F34C7B0DAA5}" destId="{7DDC8B95-5701-435B-9298-0922788F1FA8}" srcOrd="1" destOrd="0" parTransId="{3D7A87CC-14DC-4CAD-AA4B-1CEE0D8613BD}" sibTransId="{E1432BE2-54CA-4C4F-8DC4-1C42B161E3D3}"/>
    <dgm:cxn modelId="{D25D999D-4D54-4772-9A96-E2854894FF4C}" srcId="{ED67AC51-41AF-479B-8D4A-4F34C7B0DAA5}" destId="{217CEE3F-18FF-4929-953A-527D93D784BC}" srcOrd="2" destOrd="0" parTransId="{C0232EBB-7463-437C-94D7-34867275138E}" sibTransId="{66F22795-F739-454E-B8B9-3E79AEB5D7EA}"/>
    <dgm:cxn modelId="{278D3EE1-640E-4F18-A68F-99576E08D8DE}" type="presOf" srcId="{ADF1B95E-898E-452E-B554-2FDB73B57218}" destId="{051EB664-26D9-4CDA-B111-3652D9A84186}" srcOrd="0" destOrd="0" presId="urn:microsoft.com/office/officeart/2005/8/layout/vList2"/>
    <dgm:cxn modelId="{F38B65F2-02BA-4545-97B6-54E2B42C39ED}" type="presOf" srcId="{90E5BA5C-5ACF-49DC-98D5-012A1BE5E00F}" destId="{14915576-5054-4B5C-ADDB-D71063F4DEE3}" srcOrd="0" destOrd="0" presId="urn:microsoft.com/office/officeart/2005/8/layout/vList2"/>
    <dgm:cxn modelId="{1115FC1D-5906-42C3-B2FA-4311047EAF16}" type="presParOf" srcId="{FEEF5ECD-C5E5-4979-B2A6-9A5ACCE7B21E}" destId="{051EB664-26D9-4CDA-B111-3652D9A84186}" srcOrd="0" destOrd="0" presId="urn:microsoft.com/office/officeart/2005/8/layout/vList2"/>
    <dgm:cxn modelId="{B5CCB9CA-A73A-4892-B066-0B0992680B2B}" type="presParOf" srcId="{FEEF5ECD-C5E5-4979-B2A6-9A5ACCE7B21E}" destId="{97CBC56F-B024-4369-8F0D-EA876FFD6A3D}" srcOrd="1" destOrd="0" presId="urn:microsoft.com/office/officeart/2005/8/layout/vList2"/>
    <dgm:cxn modelId="{6624B135-6A95-4B2B-B15D-7A653D2B2D81}" type="presParOf" srcId="{FEEF5ECD-C5E5-4979-B2A6-9A5ACCE7B21E}" destId="{5586151E-62EC-428B-9A5D-D4E2B49FDF42}" srcOrd="2" destOrd="0" presId="urn:microsoft.com/office/officeart/2005/8/layout/vList2"/>
    <dgm:cxn modelId="{8D670E5B-CF7E-4B51-BF9C-6B8376B75AF8}" type="presParOf" srcId="{FEEF5ECD-C5E5-4979-B2A6-9A5ACCE7B21E}" destId="{C3B35FB6-ECB7-43D6-BD52-EAA7F966D1DE}" srcOrd="3" destOrd="0" presId="urn:microsoft.com/office/officeart/2005/8/layout/vList2"/>
    <dgm:cxn modelId="{141AAC0C-EE2C-4695-907F-F85F65186282}" type="presParOf" srcId="{FEEF5ECD-C5E5-4979-B2A6-9A5ACCE7B21E}" destId="{9E34795E-0839-4AFC-86A9-443C41128F7D}" srcOrd="4" destOrd="0" presId="urn:microsoft.com/office/officeart/2005/8/layout/vList2"/>
    <dgm:cxn modelId="{3E34E902-D651-4807-B3D6-90C53286EEB5}" type="presParOf" srcId="{FEEF5ECD-C5E5-4979-B2A6-9A5ACCE7B21E}" destId="{D788ECBC-C481-425A-8383-E879CA115A58}" srcOrd="5" destOrd="0" presId="urn:microsoft.com/office/officeart/2005/8/layout/vList2"/>
    <dgm:cxn modelId="{70F35248-2E3E-422B-A1E0-5D2E7AFD15B5}" type="presParOf" srcId="{FEEF5ECD-C5E5-4979-B2A6-9A5ACCE7B21E}" destId="{28DD3F6A-D370-4878-B9F9-6FBFD8469908}" srcOrd="6" destOrd="0" presId="urn:microsoft.com/office/officeart/2005/8/layout/vList2"/>
    <dgm:cxn modelId="{951EBFF9-99EC-4F9F-A62D-C4E590272833}" type="presParOf" srcId="{FEEF5ECD-C5E5-4979-B2A6-9A5ACCE7B21E}" destId="{A63C820C-642F-44C5-A781-4D7C5462B609}" srcOrd="7" destOrd="0" presId="urn:microsoft.com/office/officeart/2005/8/layout/vList2"/>
    <dgm:cxn modelId="{B18C0751-5B75-4648-B84D-6A8B74080A36}" type="presParOf" srcId="{FEEF5ECD-C5E5-4979-B2A6-9A5ACCE7B21E}" destId="{14915576-5054-4B5C-ADDB-D71063F4DEE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CB5D5C-97D9-4541-B2F9-F13B7732F2EE}" type="doc">
      <dgm:prSet loTypeId="urn:microsoft.com/office/officeart/2005/8/layout/matrix3" loCatId="matrix" qsTypeId="urn:microsoft.com/office/officeart/2005/8/quickstyle/simple4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8E66689A-4E6C-41AB-8ABF-EE2C609FDB8D}">
      <dgm:prSet/>
      <dgm:spPr/>
      <dgm:t>
        <a:bodyPr/>
        <a:lstStyle/>
        <a:p>
          <a:r>
            <a:rPr lang="en-GB" b="1"/>
            <a:t>Dünya nüfusunun %58’i internet kullanıcısı (internetworldstats, 2019)</a:t>
          </a:r>
          <a:endParaRPr lang="en-US"/>
        </a:p>
      </dgm:t>
    </dgm:pt>
    <dgm:pt modelId="{A39A40A5-FE11-403E-BF50-93BBFA5EACD8}" type="parTrans" cxnId="{6D5F5D05-FE3E-4B45-883A-B5BB8888BF64}">
      <dgm:prSet/>
      <dgm:spPr/>
      <dgm:t>
        <a:bodyPr/>
        <a:lstStyle/>
        <a:p>
          <a:endParaRPr lang="en-US"/>
        </a:p>
      </dgm:t>
    </dgm:pt>
    <dgm:pt modelId="{855E15DC-E442-4578-AA52-9CD8341C5F4E}" type="sibTrans" cxnId="{6D5F5D05-FE3E-4B45-883A-B5BB8888BF64}">
      <dgm:prSet/>
      <dgm:spPr/>
      <dgm:t>
        <a:bodyPr/>
        <a:lstStyle/>
        <a:p>
          <a:endParaRPr lang="en-US"/>
        </a:p>
      </dgm:t>
    </dgm:pt>
    <dgm:pt modelId="{F5C0F353-D293-4055-BC7A-93D774FE0A3E}">
      <dgm:prSet/>
      <dgm:spPr/>
      <dgm:t>
        <a:bodyPr/>
        <a:lstStyle/>
        <a:p>
          <a:r>
            <a:rPr lang="en-GB" b="1"/>
            <a:t>İnternet kullanıcı sayısındaki artış (2000-2019): % 1157</a:t>
          </a:r>
          <a:endParaRPr lang="en-US"/>
        </a:p>
      </dgm:t>
    </dgm:pt>
    <dgm:pt modelId="{CB873FD5-160F-4B7C-90F8-83F4495744D7}" type="parTrans" cxnId="{43348051-8CFD-4C41-A0DC-DA9619C13359}">
      <dgm:prSet/>
      <dgm:spPr/>
      <dgm:t>
        <a:bodyPr/>
        <a:lstStyle/>
        <a:p>
          <a:endParaRPr lang="en-US"/>
        </a:p>
      </dgm:t>
    </dgm:pt>
    <dgm:pt modelId="{1BC89867-56F1-4859-B2FA-DFB6B77A9309}" type="sibTrans" cxnId="{43348051-8CFD-4C41-A0DC-DA9619C13359}">
      <dgm:prSet/>
      <dgm:spPr/>
      <dgm:t>
        <a:bodyPr/>
        <a:lstStyle/>
        <a:p>
          <a:endParaRPr lang="en-US"/>
        </a:p>
      </dgm:t>
    </dgm:pt>
    <dgm:pt modelId="{89D6A543-A6DF-4D39-A037-8FDE4734893F}">
      <dgm:prSet/>
      <dgm:spPr/>
      <dgm:t>
        <a:bodyPr/>
        <a:lstStyle/>
        <a:p>
          <a:r>
            <a:rPr lang="en-GB" b="1"/>
            <a:t>Genelağa bağlı IoT (Nesnelerin İnterneti) cihaz sayısı : 14,2 Milyar (Gartner, 2019)</a:t>
          </a:r>
          <a:endParaRPr lang="en-US"/>
        </a:p>
      </dgm:t>
    </dgm:pt>
    <dgm:pt modelId="{3EC37D21-3135-466C-ABE9-BFB53069BC13}" type="parTrans" cxnId="{C56BEB4B-BB4D-41AE-AFC4-89528B0E5D15}">
      <dgm:prSet/>
      <dgm:spPr/>
      <dgm:t>
        <a:bodyPr/>
        <a:lstStyle/>
        <a:p>
          <a:endParaRPr lang="en-US"/>
        </a:p>
      </dgm:t>
    </dgm:pt>
    <dgm:pt modelId="{64F87EC1-A65F-4B88-B619-14DBC0B3FE18}" type="sibTrans" cxnId="{C56BEB4B-BB4D-41AE-AFC4-89528B0E5D15}">
      <dgm:prSet/>
      <dgm:spPr/>
      <dgm:t>
        <a:bodyPr/>
        <a:lstStyle/>
        <a:p>
          <a:endParaRPr lang="en-US"/>
        </a:p>
      </dgm:t>
    </dgm:pt>
    <dgm:pt modelId="{8E98B83A-EE6D-4315-BCE3-FD9CAB9A35E7}">
      <dgm:prSet/>
      <dgm:spPr/>
      <dgm:t>
        <a:bodyPr/>
        <a:lstStyle/>
        <a:p>
          <a:r>
            <a:rPr lang="en-GB" b="1"/>
            <a:t>2025 tahmini: 64 Milyar IoT cihazı (Tecjury, 2019)</a:t>
          </a:r>
          <a:endParaRPr lang="en-US"/>
        </a:p>
      </dgm:t>
    </dgm:pt>
    <dgm:pt modelId="{9F1D9412-A5CF-44D7-862B-979DAA056517}" type="parTrans" cxnId="{80456CE1-52D9-4929-BAE9-F595B3498422}">
      <dgm:prSet/>
      <dgm:spPr/>
      <dgm:t>
        <a:bodyPr/>
        <a:lstStyle/>
        <a:p>
          <a:endParaRPr lang="en-US"/>
        </a:p>
      </dgm:t>
    </dgm:pt>
    <dgm:pt modelId="{61A93F02-5BBD-4AB5-8112-25A91E6F7FC8}" type="sibTrans" cxnId="{80456CE1-52D9-4929-BAE9-F595B3498422}">
      <dgm:prSet/>
      <dgm:spPr/>
      <dgm:t>
        <a:bodyPr/>
        <a:lstStyle/>
        <a:p>
          <a:endParaRPr lang="en-US"/>
        </a:p>
      </dgm:t>
    </dgm:pt>
    <dgm:pt modelId="{D8FB5646-E00C-4767-84C8-BD1B11A843A8}" type="pres">
      <dgm:prSet presAssocID="{F1CB5D5C-97D9-4541-B2F9-F13B7732F2EE}" presName="matrix" presStyleCnt="0">
        <dgm:presLayoutVars>
          <dgm:chMax val="1"/>
          <dgm:dir/>
          <dgm:resizeHandles val="exact"/>
        </dgm:presLayoutVars>
      </dgm:prSet>
      <dgm:spPr/>
    </dgm:pt>
    <dgm:pt modelId="{7CEF8817-9FA5-40F4-907C-61A3AB769AE2}" type="pres">
      <dgm:prSet presAssocID="{F1CB5D5C-97D9-4541-B2F9-F13B7732F2EE}" presName="diamond" presStyleLbl="bgShp" presStyleIdx="0" presStyleCnt="1"/>
      <dgm:spPr/>
    </dgm:pt>
    <dgm:pt modelId="{949B1CDA-2760-4D5C-BE43-03B9EAC98D3F}" type="pres">
      <dgm:prSet presAssocID="{F1CB5D5C-97D9-4541-B2F9-F13B7732F2E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92A6400-4FAB-4080-81EE-3195A959329D}" type="pres">
      <dgm:prSet presAssocID="{F1CB5D5C-97D9-4541-B2F9-F13B7732F2E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6B4B994-2595-441A-BCA3-1A8C0329287E}" type="pres">
      <dgm:prSet presAssocID="{F1CB5D5C-97D9-4541-B2F9-F13B7732F2E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E5FBD80-6280-4F6B-B3BB-DCCC81BAC723}" type="pres">
      <dgm:prSet presAssocID="{F1CB5D5C-97D9-4541-B2F9-F13B7732F2E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D5F5D05-FE3E-4B45-883A-B5BB8888BF64}" srcId="{F1CB5D5C-97D9-4541-B2F9-F13B7732F2EE}" destId="{8E66689A-4E6C-41AB-8ABF-EE2C609FDB8D}" srcOrd="0" destOrd="0" parTransId="{A39A40A5-FE11-403E-BF50-93BBFA5EACD8}" sibTransId="{855E15DC-E442-4578-AA52-9CD8341C5F4E}"/>
    <dgm:cxn modelId="{30027F2E-5F59-4E64-B957-F3DE5E683B30}" type="presOf" srcId="{8E98B83A-EE6D-4315-BCE3-FD9CAB9A35E7}" destId="{0E5FBD80-6280-4F6B-B3BB-DCCC81BAC723}" srcOrd="0" destOrd="0" presId="urn:microsoft.com/office/officeart/2005/8/layout/matrix3"/>
    <dgm:cxn modelId="{C56BEB4B-BB4D-41AE-AFC4-89528B0E5D15}" srcId="{F1CB5D5C-97D9-4541-B2F9-F13B7732F2EE}" destId="{89D6A543-A6DF-4D39-A037-8FDE4734893F}" srcOrd="2" destOrd="0" parTransId="{3EC37D21-3135-466C-ABE9-BFB53069BC13}" sibTransId="{64F87EC1-A65F-4B88-B619-14DBC0B3FE18}"/>
    <dgm:cxn modelId="{43348051-8CFD-4C41-A0DC-DA9619C13359}" srcId="{F1CB5D5C-97D9-4541-B2F9-F13B7732F2EE}" destId="{F5C0F353-D293-4055-BC7A-93D774FE0A3E}" srcOrd="1" destOrd="0" parTransId="{CB873FD5-160F-4B7C-90F8-83F4495744D7}" sibTransId="{1BC89867-56F1-4859-B2FA-DFB6B77A9309}"/>
    <dgm:cxn modelId="{3A3226A5-FB2F-4DAC-8384-E664A4BC84DD}" type="presOf" srcId="{8E66689A-4E6C-41AB-8ABF-EE2C609FDB8D}" destId="{949B1CDA-2760-4D5C-BE43-03B9EAC98D3F}" srcOrd="0" destOrd="0" presId="urn:microsoft.com/office/officeart/2005/8/layout/matrix3"/>
    <dgm:cxn modelId="{3F2446C5-61C3-494D-B30E-00F26F9C20D7}" type="presOf" srcId="{89D6A543-A6DF-4D39-A037-8FDE4734893F}" destId="{96B4B994-2595-441A-BCA3-1A8C0329287E}" srcOrd="0" destOrd="0" presId="urn:microsoft.com/office/officeart/2005/8/layout/matrix3"/>
    <dgm:cxn modelId="{80456CE1-52D9-4929-BAE9-F595B3498422}" srcId="{F1CB5D5C-97D9-4541-B2F9-F13B7732F2EE}" destId="{8E98B83A-EE6D-4315-BCE3-FD9CAB9A35E7}" srcOrd="3" destOrd="0" parTransId="{9F1D9412-A5CF-44D7-862B-979DAA056517}" sibTransId="{61A93F02-5BBD-4AB5-8112-25A91E6F7FC8}"/>
    <dgm:cxn modelId="{8ACB8DF0-3EC3-42D5-B47A-57DA4775AEFD}" type="presOf" srcId="{F1CB5D5C-97D9-4541-B2F9-F13B7732F2EE}" destId="{D8FB5646-E00C-4767-84C8-BD1B11A843A8}" srcOrd="0" destOrd="0" presId="urn:microsoft.com/office/officeart/2005/8/layout/matrix3"/>
    <dgm:cxn modelId="{ADF8F1F5-8D8E-4619-B4C8-9A3C8ADA893E}" type="presOf" srcId="{F5C0F353-D293-4055-BC7A-93D774FE0A3E}" destId="{B92A6400-4FAB-4080-81EE-3195A959329D}" srcOrd="0" destOrd="0" presId="urn:microsoft.com/office/officeart/2005/8/layout/matrix3"/>
    <dgm:cxn modelId="{229AB8AE-9722-46D7-B398-CDE244F66BED}" type="presParOf" srcId="{D8FB5646-E00C-4767-84C8-BD1B11A843A8}" destId="{7CEF8817-9FA5-40F4-907C-61A3AB769AE2}" srcOrd="0" destOrd="0" presId="urn:microsoft.com/office/officeart/2005/8/layout/matrix3"/>
    <dgm:cxn modelId="{98DC2D4E-60C5-4463-9766-20D71A3F3062}" type="presParOf" srcId="{D8FB5646-E00C-4767-84C8-BD1B11A843A8}" destId="{949B1CDA-2760-4D5C-BE43-03B9EAC98D3F}" srcOrd="1" destOrd="0" presId="urn:microsoft.com/office/officeart/2005/8/layout/matrix3"/>
    <dgm:cxn modelId="{6AACDEA9-7354-47BF-B331-E5554EB510D6}" type="presParOf" srcId="{D8FB5646-E00C-4767-84C8-BD1B11A843A8}" destId="{B92A6400-4FAB-4080-81EE-3195A959329D}" srcOrd="2" destOrd="0" presId="urn:microsoft.com/office/officeart/2005/8/layout/matrix3"/>
    <dgm:cxn modelId="{17701ACC-AF4B-46A3-92F2-86D2CD621AB3}" type="presParOf" srcId="{D8FB5646-E00C-4767-84C8-BD1B11A843A8}" destId="{96B4B994-2595-441A-BCA3-1A8C0329287E}" srcOrd="3" destOrd="0" presId="urn:microsoft.com/office/officeart/2005/8/layout/matrix3"/>
    <dgm:cxn modelId="{3BEBE491-5551-4CF8-B11F-3EFCF16FCCFE}" type="presParOf" srcId="{D8FB5646-E00C-4767-84C8-BD1B11A843A8}" destId="{0E5FBD80-6280-4F6B-B3BB-DCCC81BAC72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7CA219-54FD-4847-B895-D3CF3083552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9AEA9AF-D754-4F27-B659-F004A767BA82}">
      <dgm:prSet/>
      <dgm:spPr/>
      <dgm:t>
        <a:bodyPr/>
        <a:lstStyle/>
        <a:p>
          <a:r>
            <a:rPr lang="en-GB" b="1"/>
            <a:t>Dünya Ekonomik Forumu verilerine göre siber saldırılar, son iki yıldır, gerçekleşmesi olası küresel riskler arasında ilk beş riskten birisi olmuş.</a:t>
          </a:r>
          <a:endParaRPr lang="en-US"/>
        </a:p>
      </dgm:t>
    </dgm:pt>
    <dgm:pt modelId="{27C22BBF-0FDB-453C-A0B4-45251114AE6A}" type="parTrans" cxnId="{042A96F4-4E6E-45B4-B640-55FF86704B4D}">
      <dgm:prSet/>
      <dgm:spPr/>
      <dgm:t>
        <a:bodyPr/>
        <a:lstStyle/>
        <a:p>
          <a:endParaRPr lang="en-US"/>
        </a:p>
      </dgm:t>
    </dgm:pt>
    <dgm:pt modelId="{E3CA83E2-919A-4557-841A-9F9C22A1C11E}" type="sibTrans" cxnId="{042A96F4-4E6E-45B4-B640-55FF86704B4D}">
      <dgm:prSet/>
      <dgm:spPr/>
      <dgm:t>
        <a:bodyPr/>
        <a:lstStyle/>
        <a:p>
          <a:endParaRPr lang="en-US"/>
        </a:p>
      </dgm:t>
    </dgm:pt>
    <dgm:pt modelId="{3C598092-8B2E-4A06-8D7C-48EAC639F51C}">
      <dgm:prSet/>
      <dgm:spPr/>
      <dgm:t>
        <a:bodyPr/>
        <a:lstStyle/>
        <a:p>
          <a:r>
            <a:rPr lang="en-GB" b="1"/>
            <a:t>Son üç yıldır, bilişim teknolojileri kullanılarak gerçekleştirilen veri sahtekarlığı ve hırsızlığı da olası küresel riskler arasında yer almakta.</a:t>
          </a:r>
          <a:endParaRPr lang="en-US"/>
        </a:p>
      </dgm:t>
    </dgm:pt>
    <dgm:pt modelId="{784E25A2-6490-43E9-8274-202E4FA6A8B6}" type="parTrans" cxnId="{8EEE79F9-25B3-4B45-952F-AA055480C750}">
      <dgm:prSet/>
      <dgm:spPr/>
      <dgm:t>
        <a:bodyPr/>
        <a:lstStyle/>
        <a:p>
          <a:endParaRPr lang="en-US"/>
        </a:p>
      </dgm:t>
    </dgm:pt>
    <dgm:pt modelId="{7E5BDE39-2992-4A4C-BE6D-6AED8F0BA2D9}" type="sibTrans" cxnId="{8EEE79F9-25B3-4B45-952F-AA055480C750}">
      <dgm:prSet/>
      <dgm:spPr/>
      <dgm:t>
        <a:bodyPr/>
        <a:lstStyle/>
        <a:p>
          <a:endParaRPr lang="en-US"/>
        </a:p>
      </dgm:t>
    </dgm:pt>
    <dgm:pt modelId="{15091D4B-174A-4753-8CBC-ED4C44615917}">
      <dgm:prSet/>
      <dgm:spPr/>
      <dgm:t>
        <a:bodyPr/>
        <a:lstStyle/>
        <a:p>
          <a:r>
            <a:rPr lang="en-GB" b="1"/>
            <a:t>Etkileri açısından doğal olaylar, su sıkıntısı, küresel ısınma, yıkıcı silahlar daha öncelikli görülmekle birlikte, siber saldırıların çok düşükten çok yıkıcı zararlara kadar son derece etkili olabileceği öngörülüyor.</a:t>
          </a:r>
          <a:endParaRPr lang="en-US"/>
        </a:p>
      </dgm:t>
    </dgm:pt>
    <dgm:pt modelId="{261FF155-9890-4ECD-ABE4-8520715B2AB0}" type="parTrans" cxnId="{807E8BDA-A307-4DFC-99D1-2F69C8002975}">
      <dgm:prSet/>
      <dgm:spPr/>
      <dgm:t>
        <a:bodyPr/>
        <a:lstStyle/>
        <a:p>
          <a:endParaRPr lang="en-US"/>
        </a:p>
      </dgm:t>
    </dgm:pt>
    <dgm:pt modelId="{F1ECE6C9-37BC-440E-BE12-CF4052BE3438}" type="sibTrans" cxnId="{807E8BDA-A307-4DFC-99D1-2F69C8002975}">
      <dgm:prSet/>
      <dgm:spPr/>
      <dgm:t>
        <a:bodyPr/>
        <a:lstStyle/>
        <a:p>
          <a:endParaRPr lang="en-US"/>
        </a:p>
      </dgm:t>
    </dgm:pt>
    <dgm:pt modelId="{0D650A42-6A0C-4110-8008-472333DB04B5}" type="pres">
      <dgm:prSet presAssocID="{AA7CA219-54FD-4847-B895-D3CF3083552E}" presName="linear" presStyleCnt="0">
        <dgm:presLayoutVars>
          <dgm:animLvl val="lvl"/>
          <dgm:resizeHandles val="exact"/>
        </dgm:presLayoutVars>
      </dgm:prSet>
      <dgm:spPr/>
    </dgm:pt>
    <dgm:pt modelId="{5801BB3E-C4FC-4170-A55C-E538E814DAE7}" type="pres">
      <dgm:prSet presAssocID="{39AEA9AF-D754-4F27-B659-F004A767BA8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A8C5863-5097-4FE7-8F3A-F37BCC615E66}" type="pres">
      <dgm:prSet presAssocID="{E3CA83E2-919A-4557-841A-9F9C22A1C11E}" presName="spacer" presStyleCnt="0"/>
      <dgm:spPr/>
    </dgm:pt>
    <dgm:pt modelId="{F131313A-EC07-45F3-B989-F1B2681CDFA7}" type="pres">
      <dgm:prSet presAssocID="{3C598092-8B2E-4A06-8D7C-48EAC639F5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F77B30-FF3D-4A38-888C-8599F895D7D5}" type="pres">
      <dgm:prSet presAssocID="{7E5BDE39-2992-4A4C-BE6D-6AED8F0BA2D9}" presName="spacer" presStyleCnt="0"/>
      <dgm:spPr/>
    </dgm:pt>
    <dgm:pt modelId="{412BE770-457D-4A7A-A137-E1281F50DBD9}" type="pres">
      <dgm:prSet presAssocID="{15091D4B-174A-4753-8CBC-ED4C4461591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BB4930A-77B1-46B1-9362-8954BE38D1EE}" type="presOf" srcId="{AA7CA219-54FD-4847-B895-D3CF3083552E}" destId="{0D650A42-6A0C-4110-8008-472333DB04B5}" srcOrd="0" destOrd="0" presId="urn:microsoft.com/office/officeart/2005/8/layout/vList2"/>
    <dgm:cxn modelId="{1E70090D-FB00-43CE-8308-FAB248636302}" type="presOf" srcId="{39AEA9AF-D754-4F27-B659-F004A767BA82}" destId="{5801BB3E-C4FC-4170-A55C-E538E814DAE7}" srcOrd="0" destOrd="0" presId="urn:microsoft.com/office/officeart/2005/8/layout/vList2"/>
    <dgm:cxn modelId="{2919B198-5434-43D4-9D9B-C3FCA3C1F56F}" type="presOf" srcId="{15091D4B-174A-4753-8CBC-ED4C44615917}" destId="{412BE770-457D-4A7A-A137-E1281F50DBD9}" srcOrd="0" destOrd="0" presId="urn:microsoft.com/office/officeart/2005/8/layout/vList2"/>
    <dgm:cxn modelId="{763999A0-2A54-401E-AC03-DF122AE9716B}" type="presOf" srcId="{3C598092-8B2E-4A06-8D7C-48EAC639F51C}" destId="{F131313A-EC07-45F3-B989-F1B2681CDFA7}" srcOrd="0" destOrd="0" presId="urn:microsoft.com/office/officeart/2005/8/layout/vList2"/>
    <dgm:cxn modelId="{807E8BDA-A307-4DFC-99D1-2F69C8002975}" srcId="{AA7CA219-54FD-4847-B895-D3CF3083552E}" destId="{15091D4B-174A-4753-8CBC-ED4C44615917}" srcOrd="2" destOrd="0" parTransId="{261FF155-9890-4ECD-ABE4-8520715B2AB0}" sibTransId="{F1ECE6C9-37BC-440E-BE12-CF4052BE3438}"/>
    <dgm:cxn modelId="{042A96F4-4E6E-45B4-B640-55FF86704B4D}" srcId="{AA7CA219-54FD-4847-B895-D3CF3083552E}" destId="{39AEA9AF-D754-4F27-B659-F004A767BA82}" srcOrd="0" destOrd="0" parTransId="{27C22BBF-0FDB-453C-A0B4-45251114AE6A}" sibTransId="{E3CA83E2-919A-4557-841A-9F9C22A1C11E}"/>
    <dgm:cxn modelId="{8EEE79F9-25B3-4B45-952F-AA055480C750}" srcId="{AA7CA219-54FD-4847-B895-D3CF3083552E}" destId="{3C598092-8B2E-4A06-8D7C-48EAC639F51C}" srcOrd="1" destOrd="0" parTransId="{784E25A2-6490-43E9-8274-202E4FA6A8B6}" sibTransId="{7E5BDE39-2992-4A4C-BE6D-6AED8F0BA2D9}"/>
    <dgm:cxn modelId="{A0537317-98D2-4F4F-A936-78A6C1B9966E}" type="presParOf" srcId="{0D650A42-6A0C-4110-8008-472333DB04B5}" destId="{5801BB3E-C4FC-4170-A55C-E538E814DAE7}" srcOrd="0" destOrd="0" presId="urn:microsoft.com/office/officeart/2005/8/layout/vList2"/>
    <dgm:cxn modelId="{97EF1073-A539-4C61-932D-A62D53884E55}" type="presParOf" srcId="{0D650A42-6A0C-4110-8008-472333DB04B5}" destId="{8A8C5863-5097-4FE7-8F3A-F37BCC615E66}" srcOrd="1" destOrd="0" presId="urn:microsoft.com/office/officeart/2005/8/layout/vList2"/>
    <dgm:cxn modelId="{82B0BDA7-FC8B-4886-A72B-B25872067859}" type="presParOf" srcId="{0D650A42-6A0C-4110-8008-472333DB04B5}" destId="{F131313A-EC07-45F3-B989-F1B2681CDFA7}" srcOrd="2" destOrd="0" presId="urn:microsoft.com/office/officeart/2005/8/layout/vList2"/>
    <dgm:cxn modelId="{77759FE5-7782-4EC8-8175-4B4E5F52EB95}" type="presParOf" srcId="{0D650A42-6A0C-4110-8008-472333DB04B5}" destId="{C0F77B30-FF3D-4A38-888C-8599F895D7D5}" srcOrd="3" destOrd="0" presId="urn:microsoft.com/office/officeart/2005/8/layout/vList2"/>
    <dgm:cxn modelId="{95E78B39-84DF-4D2F-860E-743F4BA4C1D5}" type="presParOf" srcId="{0D650A42-6A0C-4110-8008-472333DB04B5}" destId="{412BE770-457D-4A7A-A137-E1281F50DB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34E450-0349-4B5D-8244-7A7C334D68A3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7E5B40A-C248-450D-953B-A86876D6C879}">
      <dgm:prSet/>
      <dgm:spPr/>
      <dgm:t>
        <a:bodyPr/>
        <a:lstStyle/>
        <a:p>
          <a:r>
            <a:rPr lang="en-GB" b="1"/>
            <a:t>Siber saldırıların ardında;  politik, ekonomik ve/veya jeopolitik nedenler olabilir.</a:t>
          </a:r>
          <a:endParaRPr lang="en-US"/>
        </a:p>
      </dgm:t>
    </dgm:pt>
    <dgm:pt modelId="{44146A2E-1ABC-4B38-9099-31B39EA98743}" type="parTrans" cxnId="{6632E76F-C5FF-493B-ABDC-4A487764994B}">
      <dgm:prSet/>
      <dgm:spPr/>
      <dgm:t>
        <a:bodyPr/>
        <a:lstStyle/>
        <a:p>
          <a:endParaRPr lang="en-US"/>
        </a:p>
      </dgm:t>
    </dgm:pt>
    <dgm:pt modelId="{442D9B7C-4007-402F-815A-260A6DFB1D13}" type="sibTrans" cxnId="{6632E76F-C5FF-493B-ABDC-4A487764994B}">
      <dgm:prSet/>
      <dgm:spPr/>
      <dgm:t>
        <a:bodyPr/>
        <a:lstStyle/>
        <a:p>
          <a:endParaRPr lang="en-US"/>
        </a:p>
      </dgm:t>
    </dgm:pt>
    <dgm:pt modelId="{1D2D18DD-9FAC-405E-B01E-3D4704562107}">
      <dgm:prSet/>
      <dgm:spPr/>
      <dgm:t>
        <a:bodyPr/>
        <a:lstStyle/>
        <a:p>
          <a:r>
            <a:rPr lang="en-GB" b="1"/>
            <a:t>Saldırılar, devlet ya da devlet dışı aktörler tarafından başlatılabilir.</a:t>
          </a:r>
          <a:endParaRPr lang="en-US"/>
        </a:p>
      </dgm:t>
    </dgm:pt>
    <dgm:pt modelId="{F671BEC0-7E86-40FD-A441-4CFD5E0A7512}" type="parTrans" cxnId="{380BA5F1-9117-421C-8BC5-2EBA804FA871}">
      <dgm:prSet/>
      <dgm:spPr/>
      <dgm:t>
        <a:bodyPr/>
        <a:lstStyle/>
        <a:p>
          <a:endParaRPr lang="en-US"/>
        </a:p>
      </dgm:t>
    </dgm:pt>
    <dgm:pt modelId="{83B597DA-4E47-442E-9FDB-77EF7650F097}" type="sibTrans" cxnId="{380BA5F1-9117-421C-8BC5-2EBA804FA871}">
      <dgm:prSet/>
      <dgm:spPr/>
      <dgm:t>
        <a:bodyPr/>
        <a:lstStyle/>
        <a:p>
          <a:endParaRPr lang="en-US"/>
        </a:p>
      </dgm:t>
    </dgm:pt>
    <dgm:pt modelId="{2132E3D6-71BF-4243-AECA-B04C5F353B12}">
      <dgm:prSet/>
      <dgm:spPr/>
      <dgm:t>
        <a:bodyPr/>
        <a:lstStyle/>
        <a:p>
          <a:r>
            <a:rPr lang="en-GB" b="1"/>
            <a:t>Siber saldırılar, toplum düzenini bozabilecek düzeyde bir etki oluşturabilir; itibar ve inandırıcılık kaybına neden olabilir.</a:t>
          </a:r>
          <a:endParaRPr lang="en-US"/>
        </a:p>
      </dgm:t>
    </dgm:pt>
    <dgm:pt modelId="{ABEB5D6A-F96D-4F67-BAC8-070F61AE0983}" type="parTrans" cxnId="{176AE7ED-5E15-43D3-A952-E6C160DB5E37}">
      <dgm:prSet/>
      <dgm:spPr/>
      <dgm:t>
        <a:bodyPr/>
        <a:lstStyle/>
        <a:p>
          <a:endParaRPr lang="en-US"/>
        </a:p>
      </dgm:t>
    </dgm:pt>
    <dgm:pt modelId="{6C0973BC-78D0-46D2-B399-B6C7867CC930}" type="sibTrans" cxnId="{176AE7ED-5E15-43D3-A952-E6C160DB5E37}">
      <dgm:prSet/>
      <dgm:spPr/>
      <dgm:t>
        <a:bodyPr/>
        <a:lstStyle/>
        <a:p>
          <a:endParaRPr lang="en-US"/>
        </a:p>
      </dgm:t>
    </dgm:pt>
    <dgm:pt modelId="{7E77E887-B709-4067-8767-1337F5A2189D}" type="pres">
      <dgm:prSet presAssocID="{DA34E450-0349-4B5D-8244-7A7C334D68A3}" presName="vert0" presStyleCnt="0">
        <dgm:presLayoutVars>
          <dgm:dir/>
          <dgm:animOne val="branch"/>
          <dgm:animLvl val="lvl"/>
        </dgm:presLayoutVars>
      </dgm:prSet>
      <dgm:spPr/>
    </dgm:pt>
    <dgm:pt modelId="{1813ED4C-1F40-4D7C-A187-5E56FEBFD8AD}" type="pres">
      <dgm:prSet presAssocID="{97E5B40A-C248-450D-953B-A86876D6C879}" presName="thickLine" presStyleLbl="alignNode1" presStyleIdx="0" presStyleCnt="3"/>
      <dgm:spPr/>
    </dgm:pt>
    <dgm:pt modelId="{DDB01516-0D70-4AA5-ABBB-E7D6B303E950}" type="pres">
      <dgm:prSet presAssocID="{97E5B40A-C248-450D-953B-A86876D6C879}" presName="horz1" presStyleCnt="0"/>
      <dgm:spPr/>
    </dgm:pt>
    <dgm:pt modelId="{5540646B-1E72-43F5-9134-6DF7C5FC797B}" type="pres">
      <dgm:prSet presAssocID="{97E5B40A-C248-450D-953B-A86876D6C879}" presName="tx1" presStyleLbl="revTx" presStyleIdx="0" presStyleCnt="3"/>
      <dgm:spPr/>
    </dgm:pt>
    <dgm:pt modelId="{CEDEA499-490C-4138-B5D5-19CCA924C159}" type="pres">
      <dgm:prSet presAssocID="{97E5B40A-C248-450D-953B-A86876D6C879}" presName="vert1" presStyleCnt="0"/>
      <dgm:spPr/>
    </dgm:pt>
    <dgm:pt modelId="{96B9C13F-C1D9-429D-9C23-E78C42EE752F}" type="pres">
      <dgm:prSet presAssocID="{1D2D18DD-9FAC-405E-B01E-3D4704562107}" presName="thickLine" presStyleLbl="alignNode1" presStyleIdx="1" presStyleCnt="3"/>
      <dgm:spPr/>
    </dgm:pt>
    <dgm:pt modelId="{FC9BF8A9-765C-45C7-AFE3-15B98836FBAF}" type="pres">
      <dgm:prSet presAssocID="{1D2D18DD-9FAC-405E-B01E-3D4704562107}" presName="horz1" presStyleCnt="0"/>
      <dgm:spPr/>
    </dgm:pt>
    <dgm:pt modelId="{978BBE83-1679-475B-AE29-92FE9570E890}" type="pres">
      <dgm:prSet presAssocID="{1D2D18DD-9FAC-405E-B01E-3D4704562107}" presName="tx1" presStyleLbl="revTx" presStyleIdx="1" presStyleCnt="3"/>
      <dgm:spPr/>
    </dgm:pt>
    <dgm:pt modelId="{8E70B570-09D0-4B63-B510-BF5C1D9A9BD0}" type="pres">
      <dgm:prSet presAssocID="{1D2D18DD-9FAC-405E-B01E-3D4704562107}" presName="vert1" presStyleCnt="0"/>
      <dgm:spPr/>
    </dgm:pt>
    <dgm:pt modelId="{1C2AF263-8690-468F-9A88-8376FD9E611C}" type="pres">
      <dgm:prSet presAssocID="{2132E3D6-71BF-4243-AECA-B04C5F353B12}" presName="thickLine" presStyleLbl="alignNode1" presStyleIdx="2" presStyleCnt="3"/>
      <dgm:spPr/>
    </dgm:pt>
    <dgm:pt modelId="{B502D40F-007F-480F-90C5-FC9CC7F60CD4}" type="pres">
      <dgm:prSet presAssocID="{2132E3D6-71BF-4243-AECA-B04C5F353B12}" presName="horz1" presStyleCnt="0"/>
      <dgm:spPr/>
    </dgm:pt>
    <dgm:pt modelId="{B92C59C7-8D45-4C5E-A1D0-1398C5C8A9DA}" type="pres">
      <dgm:prSet presAssocID="{2132E3D6-71BF-4243-AECA-B04C5F353B12}" presName="tx1" presStyleLbl="revTx" presStyleIdx="2" presStyleCnt="3"/>
      <dgm:spPr/>
    </dgm:pt>
    <dgm:pt modelId="{D1205373-1B07-4F9D-9E82-1FEDCFD51B6A}" type="pres">
      <dgm:prSet presAssocID="{2132E3D6-71BF-4243-AECA-B04C5F353B12}" presName="vert1" presStyleCnt="0"/>
      <dgm:spPr/>
    </dgm:pt>
  </dgm:ptLst>
  <dgm:cxnLst>
    <dgm:cxn modelId="{6632E76F-C5FF-493B-ABDC-4A487764994B}" srcId="{DA34E450-0349-4B5D-8244-7A7C334D68A3}" destId="{97E5B40A-C248-450D-953B-A86876D6C879}" srcOrd="0" destOrd="0" parTransId="{44146A2E-1ABC-4B38-9099-31B39EA98743}" sibTransId="{442D9B7C-4007-402F-815A-260A6DFB1D13}"/>
    <dgm:cxn modelId="{937A3980-BB6F-4F11-B932-C11EA779F093}" type="presOf" srcId="{1D2D18DD-9FAC-405E-B01E-3D4704562107}" destId="{978BBE83-1679-475B-AE29-92FE9570E890}" srcOrd="0" destOrd="0" presId="urn:microsoft.com/office/officeart/2008/layout/LinedList"/>
    <dgm:cxn modelId="{FE327A91-8AAA-4F6E-8A3A-840ED37DCAE2}" type="presOf" srcId="{DA34E450-0349-4B5D-8244-7A7C334D68A3}" destId="{7E77E887-B709-4067-8767-1337F5A2189D}" srcOrd="0" destOrd="0" presId="urn:microsoft.com/office/officeart/2008/layout/LinedList"/>
    <dgm:cxn modelId="{6E1C8ACF-031A-41A1-9EA7-F6686F8E724C}" type="presOf" srcId="{97E5B40A-C248-450D-953B-A86876D6C879}" destId="{5540646B-1E72-43F5-9134-6DF7C5FC797B}" srcOrd="0" destOrd="0" presId="urn:microsoft.com/office/officeart/2008/layout/LinedList"/>
    <dgm:cxn modelId="{E7AA49D1-6033-4289-9887-F7F34E52F105}" type="presOf" srcId="{2132E3D6-71BF-4243-AECA-B04C5F353B12}" destId="{B92C59C7-8D45-4C5E-A1D0-1398C5C8A9DA}" srcOrd="0" destOrd="0" presId="urn:microsoft.com/office/officeart/2008/layout/LinedList"/>
    <dgm:cxn modelId="{176AE7ED-5E15-43D3-A952-E6C160DB5E37}" srcId="{DA34E450-0349-4B5D-8244-7A7C334D68A3}" destId="{2132E3D6-71BF-4243-AECA-B04C5F353B12}" srcOrd="2" destOrd="0" parTransId="{ABEB5D6A-F96D-4F67-BAC8-070F61AE0983}" sibTransId="{6C0973BC-78D0-46D2-B399-B6C7867CC930}"/>
    <dgm:cxn modelId="{380BA5F1-9117-421C-8BC5-2EBA804FA871}" srcId="{DA34E450-0349-4B5D-8244-7A7C334D68A3}" destId="{1D2D18DD-9FAC-405E-B01E-3D4704562107}" srcOrd="1" destOrd="0" parTransId="{F671BEC0-7E86-40FD-A441-4CFD5E0A7512}" sibTransId="{83B597DA-4E47-442E-9FDB-77EF7650F097}"/>
    <dgm:cxn modelId="{63C0E434-A168-468A-81DF-D0E51C0B2F1D}" type="presParOf" srcId="{7E77E887-B709-4067-8767-1337F5A2189D}" destId="{1813ED4C-1F40-4D7C-A187-5E56FEBFD8AD}" srcOrd="0" destOrd="0" presId="urn:microsoft.com/office/officeart/2008/layout/LinedList"/>
    <dgm:cxn modelId="{2E3B1FCC-E535-4E82-A080-3717BC08B10D}" type="presParOf" srcId="{7E77E887-B709-4067-8767-1337F5A2189D}" destId="{DDB01516-0D70-4AA5-ABBB-E7D6B303E950}" srcOrd="1" destOrd="0" presId="urn:microsoft.com/office/officeart/2008/layout/LinedList"/>
    <dgm:cxn modelId="{7C2AB463-3DE2-4B0C-9267-CACD317774FE}" type="presParOf" srcId="{DDB01516-0D70-4AA5-ABBB-E7D6B303E950}" destId="{5540646B-1E72-43F5-9134-6DF7C5FC797B}" srcOrd="0" destOrd="0" presId="urn:microsoft.com/office/officeart/2008/layout/LinedList"/>
    <dgm:cxn modelId="{351832A7-9D39-416F-9BCA-6F6D62A8706E}" type="presParOf" srcId="{DDB01516-0D70-4AA5-ABBB-E7D6B303E950}" destId="{CEDEA499-490C-4138-B5D5-19CCA924C159}" srcOrd="1" destOrd="0" presId="urn:microsoft.com/office/officeart/2008/layout/LinedList"/>
    <dgm:cxn modelId="{C07575D0-06FA-4CA2-B077-2BE434B7AC2C}" type="presParOf" srcId="{7E77E887-B709-4067-8767-1337F5A2189D}" destId="{96B9C13F-C1D9-429D-9C23-E78C42EE752F}" srcOrd="2" destOrd="0" presId="urn:microsoft.com/office/officeart/2008/layout/LinedList"/>
    <dgm:cxn modelId="{9D0BA1F9-DC03-4136-8CBA-B1736D234B6C}" type="presParOf" srcId="{7E77E887-B709-4067-8767-1337F5A2189D}" destId="{FC9BF8A9-765C-45C7-AFE3-15B98836FBAF}" srcOrd="3" destOrd="0" presId="urn:microsoft.com/office/officeart/2008/layout/LinedList"/>
    <dgm:cxn modelId="{4B825F05-395E-47E7-8EFD-3506186F42BC}" type="presParOf" srcId="{FC9BF8A9-765C-45C7-AFE3-15B98836FBAF}" destId="{978BBE83-1679-475B-AE29-92FE9570E890}" srcOrd="0" destOrd="0" presId="urn:microsoft.com/office/officeart/2008/layout/LinedList"/>
    <dgm:cxn modelId="{29C45368-3820-4413-A7F2-C86F88D5929E}" type="presParOf" srcId="{FC9BF8A9-765C-45C7-AFE3-15B98836FBAF}" destId="{8E70B570-09D0-4B63-B510-BF5C1D9A9BD0}" srcOrd="1" destOrd="0" presId="urn:microsoft.com/office/officeart/2008/layout/LinedList"/>
    <dgm:cxn modelId="{415ED465-A2B7-4144-AF9D-F02E5771E70E}" type="presParOf" srcId="{7E77E887-B709-4067-8767-1337F5A2189D}" destId="{1C2AF263-8690-468F-9A88-8376FD9E611C}" srcOrd="4" destOrd="0" presId="urn:microsoft.com/office/officeart/2008/layout/LinedList"/>
    <dgm:cxn modelId="{7CC933AE-6612-4C85-85C8-D8576B613422}" type="presParOf" srcId="{7E77E887-B709-4067-8767-1337F5A2189D}" destId="{B502D40F-007F-480F-90C5-FC9CC7F60CD4}" srcOrd="5" destOrd="0" presId="urn:microsoft.com/office/officeart/2008/layout/LinedList"/>
    <dgm:cxn modelId="{04921B1B-FB32-45F6-8DA3-91814752182A}" type="presParOf" srcId="{B502D40F-007F-480F-90C5-FC9CC7F60CD4}" destId="{B92C59C7-8D45-4C5E-A1D0-1398C5C8A9DA}" srcOrd="0" destOrd="0" presId="urn:microsoft.com/office/officeart/2008/layout/LinedList"/>
    <dgm:cxn modelId="{EFBB4785-CD11-46C1-91AD-81F83A8AEC31}" type="presParOf" srcId="{B502D40F-007F-480F-90C5-FC9CC7F60CD4}" destId="{D1205373-1B07-4F9D-9E82-1FEDCFD51B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34E450-0349-4B5D-8244-7A7C334D68A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7E5B40A-C248-450D-953B-A86876D6C879}">
      <dgm:prSet/>
      <dgm:spPr/>
      <dgm:t>
        <a:bodyPr/>
        <a:lstStyle/>
        <a:p>
          <a:r>
            <a:rPr lang="en-GB" b="1" dirty="0"/>
            <a:t>IoT </a:t>
          </a:r>
          <a:r>
            <a:rPr lang="en-GB" b="1" dirty="0" err="1"/>
            <a:t>teknolojilerinin</a:t>
          </a:r>
          <a:r>
            <a:rPr lang="en-GB" b="1" dirty="0"/>
            <a:t> belli </a:t>
          </a:r>
          <a:r>
            <a:rPr lang="en-GB" b="1" dirty="0" err="1"/>
            <a:t>bir</a:t>
          </a:r>
          <a:r>
            <a:rPr lang="en-GB" b="1" dirty="0"/>
            <a:t> </a:t>
          </a:r>
          <a:r>
            <a:rPr lang="en-GB" b="1" dirty="0" err="1"/>
            <a:t>olgunluğa</a:t>
          </a:r>
          <a:r>
            <a:rPr lang="en-GB" b="1" dirty="0"/>
            <a:t> </a:t>
          </a:r>
          <a:r>
            <a:rPr lang="en-GB" b="1" dirty="0" err="1"/>
            <a:t>eriştiği</a:t>
          </a:r>
          <a:r>
            <a:rPr lang="en-GB" b="1" dirty="0"/>
            <a:t> </a:t>
          </a:r>
          <a:r>
            <a:rPr lang="en-GB" b="1" dirty="0" err="1"/>
            <a:t>yıl</a:t>
          </a:r>
          <a:r>
            <a:rPr lang="en-GB" b="1" dirty="0"/>
            <a:t> 2014’dür.</a:t>
          </a:r>
          <a:endParaRPr lang="en-US" dirty="0"/>
        </a:p>
      </dgm:t>
    </dgm:pt>
    <dgm:pt modelId="{44146A2E-1ABC-4B38-9099-31B39EA98743}" type="parTrans" cxnId="{6632E76F-C5FF-493B-ABDC-4A487764994B}">
      <dgm:prSet/>
      <dgm:spPr/>
      <dgm:t>
        <a:bodyPr/>
        <a:lstStyle/>
        <a:p>
          <a:endParaRPr lang="en-US"/>
        </a:p>
      </dgm:t>
    </dgm:pt>
    <dgm:pt modelId="{442D9B7C-4007-402F-815A-260A6DFB1D13}" type="sibTrans" cxnId="{6632E76F-C5FF-493B-ABDC-4A487764994B}">
      <dgm:prSet/>
      <dgm:spPr/>
      <dgm:t>
        <a:bodyPr/>
        <a:lstStyle/>
        <a:p>
          <a:endParaRPr lang="en-US"/>
        </a:p>
      </dgm:t>
    </dgm:pt>
    <dgm:pt modelId="{5AF314AF-57B3-486F-B935-B4DAB3EF3177}">
      <dgm:prSet/>
      <dgm:spPr/>
      <dgm:t>
        <a:bodyPr/>
        <a:lstStyle/>
        <a:p>
          <a:r>
            <a:rPr lang="en-GB" b="1" dirty="0" err="1"/>
            <a:t>Çoğunlukla güvenlik açısından güçlendirilmemiş olarak üretildiklerinden, kolay ele geçirilebilmektedir. </a:t>
          </a:r>
          <a:r>
            <a:rPr lang="en-GB" b="1" dirty="0"/>
            <a:t>Bu </a:t>
          </a:r>
          <a:r>
            <a:rPr lang="en-GB" b="1" dirty="0" err="1"/>
            <a:t>nedenle</a:t>
          </a:r>
          <a:r>
            <a:rPr lang="en-GB" b="1" dirty="0"/>
            <a:t> IoT </a:t>
          </a:r>
          <a:r>
            <a:rPr lang="en-GB" b="1" dirty="0" err="1"/>
            <a:t>cihazları</a:t>
          </a:r>
          <a:r>
            <a:rPr lang="en-GB" b="1" dirty="0"/>
            <a:t>, DDOS </a:t>
          </a:r>
          <a:r>
            <a:rPr lang="en-GB" b="1" dirty="0" err="1"/>
            <a:t>atakları</a:t>
          </a:r>
          <a:r>
            <a:rPr lang="en-GB" b="1" dirty="0"/>
            <a:t> </a:t>
          </a:r>
          <a:r>
            <a:rPr lang="en-GB" b="1" dirty="0" err="1"/>
            <a:t>için</a:t>
          </a:r>
          <a:r>
            <a:rPr lang="en-GB" b="1" dirty="0"/>
            <a:t> </a:t>
          </a:r>
          <a:r>
            <a:rPr lang="en-GB" b="1" dirty="0" err="1"/>
            <a:t>kullanışlı</a:t>
          </a:r>
          <a:r>
            <a:rPr lang="en-GB" b="1" dirty="0"/>
            <a:t> </a:t>
          </a:r>
          <a:r>
            <a:rPr lang="en-GB" b="1" dirty="0" err="1"/>
            <a:t>birer</a:t>
          </a:r>
          <a:r>
            <a:rPr lang="en-GB" b="1" dirty="0"/>
            <a:t> </a:t>
          </a:r>
          <a:r>
            <a:rPr lang="en-GB" b="1" dirty="0" err="1"/>
            <a:t>silah</a:t>
          </a:r>
          <a:r>
            <a:rPr lang="en-GB" b="1" dirty="0"/>
            <a:t> </a:t>
          </a:r>
          <a:r>
            <a:rPr lang="en-GB" b="1" dirty="0" err="1"/>
            <a:t>haline</a:t>
          </a:r>
          <a:r>
            <a:rPr lang="en-GB" b="1" dirty="0"/>
            <a:t> </a:t>
          </a:r>
          <a:r>
            <a:rPr lang="en-GB" b="1" dirty="0" err="1"/>
            <a:t>gelmiştir</a:t>
          </a:r>
          <a:r>
            <a:rPr lang="en-GB" b="1" dirty="0"/>
            <a:t>. </a:t>
          </a:r>
        </a:p>
      </dgm:t>
    </dgm:pt>
    <dgm:pt modelId="{3795B1CA-3843-4D02-BD01-1CD7A1D655A5}" type="parTrans" cxnId="{EC1FE12D-896A-45BB-970A-9BFE4B302380}">
      <dgm:prSet/>
      <dgm:spPr/>
      <dgm:t>
        <a:bodyPr/>
        <a:lstStyle/>
        <a:p>
          <a:endParaRPr lang="en-GB"/>
        </a:p>
      </dgm:t>
    </dgm:pt>
    <dgm:pt modelId="{33C3690D-9245-4FFD-96E9-928253871BA7}" type="sibTrans" cxnId="{EC1FE12D-896A-45BB-970A-9BFE4B302380}">
      <dgm:prSet/>
      <dgm:spPr/>
      <dgm:t>
        <a:bodyPr/>
        <a:lstStyle/>
        <a:p>
          <a:endParaRPr lang="en-GB"/>
        </a:p>
      </dgm:t>
    </dgm:pt>
    <dgm:pt modelId="{480E9CBF-0F3B-430F-A207-408EE7B62328}">
      <dgm:prSet/>
      <dgm:spPr/>
      <dgm:t>
        <a:bodyPr/>
        <a:lstStyle/>
        <a:p>
          <a:r>
            <a:rPr lang="en-GB" b="1" dirty="0" err="1"/>
            <a:t>Eksik ve hatalı yapılandırılmış sistemler ele geçirilerek DDOS saldırı hacmi artırılabilmektedir (2018’de Github’a yapılan son DDOS atağının boyutu 1.35 Tbps).</a:t>
          </a:r>
        </a:p>
      </dgm:t>
    </dgm:pt>
    <dgm:pt modelId="{7101F7EA-A858-4AF2-96C9-7841CA66E954}" type="parTrans" cxnId="{08E4C48F-5B2B-4E22-8D1E-0160050F68F5}">
      <dgm:prSet/>
      <dgm:spPr/>
      <dgm:t>
        <a:bodyPr/>
        <a:lstStyle/>
        <a:p>
          <a:endParaRPr lang="en-GB"/>
        </a:p>
      </dgm:t>
    </dgm:pt>
    <dgm:pt modelId="{50BD15B2-8D44-4E2C-8B8E-A35E1C63CFE9}" type="sibTrans" cxnId="{08E4C48F-5B2B-4E22-8D1E-0160050F68F5}">
      <dgm:prSet/>
      <dgm:spPr/>
      <dgm:t>
        <a:bodyPr/>
        <a:lstStyle/>
        <a:p>
          <a:endParaRPr lang="en-GB"/>
        </a:p>
      </dgm:t>
    </dgm:pt>
    <dgm:pt modelId="{C622D3AA-CE62-4B6A-9B4C-7275B332C365}" type="pres">
      <dgm:prSet presAssocID="{DA34E450-0349-4B5D-8244-7A7C334D68A3}" presName="Name0" presStyleCnt="0">
        <dgm:presLayoutVars>
          <dgm:dir/>
          <dgm:animLvl val="lvl"/>
          <dgm:resizeHandles val="exact"/>
        </dgm:presLayoutVars>
      </dgm:prSet>
      <dgm:spPr/>
    </dgm:pt>
    <dgm:pt modelId="{820B3CA9-955E-4462-AFE1-7EDE724F3AD3}" type="pres">
      <dgm:prSet presAssocID="{480E9CBF-0F3B-430F-A207-408EE7B62328}" presName="boxAndChildren" presStyleCnt="0"/>
      <dgm:spPr/>
    </dgm:pt>
    <dgm:pt modelId="{F04B5DFF-FEF2-4584-B314-B4C8288064C1}" type="pres">
      <dgm:prSet presAssocID="{480E9CBF-0F3B-430F-A207-408EE7B62328}" presName="parentTextBox" presStyleLbl="node1" presStyleIdx="0" presStyleCnt="3"/>
      <dgm:spPr/>
    </dgm:pt>
    <dgm:pt modelId="{802CB8E5-4016-452C-8241-C1ECC1A01820}" type="pres">
      <dgm:prSet presAssocID="{33C3690D-9245-4FFD-96E9-928253871BA7}" presName="sp" presStyleCnt="0"/>
      <dgm:spPr/>
    </dgm:pt>
    <dgm:pt modelId="{4ACCDCE6-E0F5-4917-B9DB-3B458F9FCFEF}" type="pres">
      <dgm:prSet presAssocID="{5AF314AF-57B3-486F-B935-B4DAB3EF3177}" presName="arrowAndChildren" presStyleCnt="0"/>
      <dgm:spPr/>
    </dgm:pt>
    <dgm:pt modelId="{0A125DEF-DAF0-4146-946C-7C8943401E9D}" type="pres">
      <dgm:prSet presAssocID="{5AF314AF-57B3-486F-B935-B4DAB3EF3177}" presName="parentTextArrow" presStyleLbl="node1" presStyleIdx="1" presStyleCnt="3"/>
      <dgm:spPr/>
    </dgm:pt>
    <dgm:pt modelId="{B19DA23C-5D2C-4277-B5FB-3C717B782EC8}" type="pres">
      <dgm:prSet presAssocID="{442D9B7C-4007-402F-815A-260A6DFB1D13}" presName="sp" presStyleCnt="0"/>
      <dgm:spPr/>
    </dgm:pt>
    <dgm:pt modelId="{738BD276-FE9B-4651-9BFE-F43DF94B82A6}" type="pres">
      <dgm:prSet presAssocID="{97E5B40A-C248-450D-953B-A86876D6C879}" presName="arrowAndChildren" presStyleCnt="0"/>
      <dgm:spPr/>
    </dgm:pt>
    <dgm:pt modelId="{F2728EFF-D8F4-4ED7-AC1D-2453B3C277B8}" type="pres">
      <dgm:prSet presAssocID="{97E5B40A-C248-450D-953B-A86876D6C879}" presName="parentTextArrow" presStyleLbl="node1" presStyleIdx="2" presStyleCnt="3"/>
      <dgm:spPr/>
    </dgm:pt>
  </dgm:ptLst>
  <dgm:cxnLst>
    <dgm:cxn modelId="{560FAB14-9F08-40E1-9FAC-AD9E8355E92F}" type="presOf" srcId="{480E9CBF-0F3B-430F-A207-408EE7B62328}" destId="{F04B5DFF-FEF2-4584-B314-B4C8288064C1}" srcOrd="0" destOrd="0" presId="urn:microsoft.com/office/officeart/2005/8/layout/process4"/>
    <dgm:cxn modelId="{8606B218-AA4F-44F6-9208-82FA44949272}" type="presOf" srcId="{5AF314AF-57B3-486F-B935-B4DAB3EF3177}" destId="{0A125DEF-DAF0-4146-946C-7C8943401E9D}" srcOrd="0" destOrd="0" presId="urn:microsoft.com/office/officeart/2005/8/layout/process4"/>
    <dgm:cxn modelId="{EC1FE12D-896A-45BB-970A-9BFE4B302380}" srcId="{DA34E450-0349-4B5D-8244-7A7C334D68A3}" destId="{5AF314AF-57B3-486F-B935-B4DAB3EF3177}" srcOrd="1" destOrd="0" parTransId="{3795B1CA-3843-4D02-BD01-1CD7A1D655A5}" sibTransId="{33C3690D-9245-4FFD-96E9-928253871BA7}"/>
    <dgm:cxn modelId="{6632E76F-C5FF-493B-ABDC-4A487764994B}" srcId="{DA34E450-0349-4B5D-8244-7A7C334D68A3}" destId="{97E5B40A-C248-450D-953B-A86876D6C879}" srcOrd="0" destOrd="0" parTransId="{44146A2E-1ABC-4B38-9099-31B39EA98743}" sibTransId="{442D9B7C-4007-402F-815A-260A6DFB1D13}"/>
    <dgm:cxn modelId="{08E4C48F-5B2B-4E22-8D1E-0160050F68F5}" srcId="{DA34E450-0349-4B5D-8244-7A7C334D68A3}" destId="{480E9CBF-0F3B-430F-A207-408EE7B62328}" srcOrd="2" destOrd="0" parTransId="{7101F7EA-A858-4AF2-96C9-7841CA66E954}" sibTransId="{50BD15B2-8D44-4E2C-8B8E-A35E1C63CFE9}"/>
    <dgm:cxn modelId="{068540EC-AB70-4D98-BD3F-893B75934372}" type="presOf" srcId="{97E5B40A-C248-450D-953B-A86876D6C879}" destId="{F2728EFF-D8F4-4ED7-AC1D-2453B3C277B8}" srcOrd="0" destOrd="0" presId="urn:microsoft.com/office/officeart/2005/8/layout/process4"/>
    <dgm:cxn modelId="{3818E5EC-ADDD-4CDD-854F-C62841CBA00A}" type="presOf" srcId="{DA34E450-0349-4B5D-8244-7A7C334D68A3}" destId="{C622D3AA-CE62-4B6A-9B4C-7275B332C365}" srcOrd="0" destOrd="0" presId="urn:microsoft.com/office/officeart/2005/8/layout/process4"/>
    <dgm:cxn modelId="{F27D0478-8E02-4EB6-B503-095BBF178FA8}" type="presParOf" srcId="{C622D3AA-CE62-4B6A-9B4C-7275B332C365}" destId="{820B3CA9-955E-4462-AFE1-7EDE724F3AD3}" srcOrd="0" destOrd="0" presId="urn:microsoft.com/office/officeart/2005/8/layout/process4"/>
    <dgm:cxn modelId="{EB9A544E-62BA-4501-BEF3-B8E37B19BBA7}" type="presParOf" srcId="{820B3CA9-955E-4462-AFE1-7EDE724F3AD3}" destId="{F04B5DFF-FEF2-4584-B314-B4C8288064C1}" srcOrd="0" destOrd="0" presId="urn:microsoft.com/office/officeart/2005/8/layout/process4"/>
    <dgm:cxn modelId="{99E4161A-0A13-4D5B-AF9A-0322EA93D4B3}" type="presParOf" srcId="{C622D3AA-CE62-4B6A-9B4C-7275B332C365}" destId="{802CB8E5-4016-452C-8241-C1ECC1A01820}" srcOrd="1" destOrd="0" presId="urn:microsoft.com/office/officeart/2005/8/layout/process4"/>
    <dgm:cxn modelId="{4009B1A2-6B9B-4CDE-86DB-B76D4C299756}" type="presParOf" srcId="{C622D3AA-CE62-4B6A-9B4C-7275B332C365}" destId="{4ACCDCE6-E0F5-4917-B9DB-3B458F9FCFEF}" srcOrd="2" destOrd="0" presId="urn:microsoft.com/office/officeart/2005/8/layout/process4"/>
    <dgm:cxn modelId="{784B4E8C-4D8D-4806-ACBF-1A60E3F5938A}" type="presParOf" srcId="{4ACCDCE6-E0F5-4917-B9DB-3B458F9FCFEF}" destId="{0A125DEF-DAF0-4146-946C-7C8943401E9D}" srcOrd="0" destOrd="0" presId="urn:microsoft.com/office/officeart/2005/8/layout/process4"/>
    <dgm:cxn modelId="{2C576B68-EA42-45EB-BC7E-C427406E8D83}" type="presParOf" srcId="{C622D3AA-CE62-4B6A-9B4C-7275B332C365}" destId="{B19DA23C-5D2C-4277-B5FB-3C717B782EC8}" srcOrd="3" destOrd="0" presId="urn:microsoft.com/office/officeart/2005/8/layout/process4"/>
    <dgm:cxn modelId="{D3327787-0562-4178-8B02-54ECB389CE7F}" type="presParOf" srcId="{C622D3AA-CE62-4B6A-9B4C-7275B332C365}" destId="{738BD276-FE9B-4651-9BFE-F43DF94B82A6}" srcOrd="4" destOrd="0" presId="urn:microsoft.com/office/officeart/2005/8/layout/process4"/>
    <dgm:cxn modelId="{9A013A43-197A-4A2F-AB1B-CFF51C203EDE}" type="presParOf" srcId="{738BD276-FE9B-4651-9BFE-F43DF94B82A6}" destId="{F2728EFF-D8F4-4ED7-AC1D-2453B3C277B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34E450-0349-4B5D-8244-7A7C334D68A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7E5B40A-C248-450D-953B-A86876D6C879}">
      <dgm:prSet/>
      <dgm:spPr/>
      <dgm:t>
        <a:bodyPr/>
        <a:lstStyle/>
        <a:p>
          <a:r>
            <a:rPr lang="en-GB" b="1"/>
            <a:t>Çoğu bebek izleme aygıtları (webcam) video akışını şifrelemediklerinden kolaylıkla siber saldırganların hedefi olabilmektedirler.</a:t>
          </a:r>
          <a:endParaRPr lang="en-US" dirty="0"/>
        </a:p>
      </dgm:t>
    </dgm:pt>
    <dgm:pt modelId="{44146A2E-1ABC-4B38-9099-31B39EA98743}" type="parTrans" cxnId="{6632E76F-C5FF-493B-ABDC-4A487764994B}">
      <dgm:prSet/>
      <dgm:spPr/>
      <dgm:t>
        <a:bodyPr/>
        <a:lstStyle/>
        <a:p>
          <a:endParaRPr lang="en-US"/>
        </a:p>
      </dgm:t>
    </dgm:pt>
    <dgm:pt modelId="{442D9B7C-4007-402F-815A-260A6DFB1D13}" type="sibTrans" cxnId="{6632E76F-C5FF-493B-ABDC-4A487764994B}">
      <dgm:prSet/>
      <dgm:spPr/>
      <dgm:t>
        <a:bodyPr/>
        <a:lstStyle/>
        <a:p>
          <a:endParaRPr lang="en-US"/>
        </a:p>
      </dgm:t>
    </dgm:pt>
    <dgm:pt modelId="{EA0F8863-4803-437E-A09E-0F09346AF92E}">
      <dgm:prSet/>
      <dgm:spPr/>
      <dgm:t>
        <a:bodyPr/>
        <a:lstStyle/>
        <a:p>
          <a:r>
            <a:rPr lang="en-GB" b="1" dirty="0"/>
            <a:t>Yetersiz güvenlikte üretildiklerinden ev ağına sızmak için birer atlama taşı olarak da kullanılmaktadır.</a:t>
          </a:r>
        </a:p>
      </dgm:t>
    </dgm:pt>
    <dgm:pt modelId="{7FAF6F38-E839-4129-8309-7D6CBA3411F6}" type="parTrans" cxnId="{A7AC6706-F1D9-4BEA-ACA8-B732E51B97BE}">
      <dgm:prSet/>
      <dgm:spPr/>
      <dgm:t>
        <a:bodyPr/>
        <a:lstStyle/>
        <a:p>
          <a:endParaRPr lang="en-GB"/>
        </a:p>
      </dgm:t>
    </dgm:pt>
    <dgm:pt modelId="{6BAFFA68-832B-4652-96E4-6B43342879E1}" type="sibTrans" cxnId="{A7AC6706-F1D9-4BEA-ACA8-B732E51B97BE}">
      <dgm:prSet/>
      <dgm:spPr/>
      <dgm:t>
        <a:bodyPr/>
        <a:lstStyle/>
        <a:p>
          <a:endParaRPr lang="en-GB"/>
        </a:p>
      </dgm:t>
    </dgm:pt>
    <dgm:pt modelId="{C622D3AA-CE62-4B6A-9B4C-7275B332C365}" type="pres">
      <dgm:prSet presAssocID="{DA34E450-0349-4B5D-8244-7A7C334D68A3}" presName="Name0" presStyleCnt="0">
        <dgm:presLayoutVars>
          <dgm:dir/>
          <dgm:animLvl val="lvl"/>
          <dgm:resizeHandles val="exact"/>
        </dgm:presLayoutVars>
      </dgm:prSet>
      <dgm:spPr/>
    </dgm:pt>
    <dgm:pt modelId="{262F644C-7B3B-407E-AE42-48C18FFA5DB3}" type="pres">
      <dgm:prSet presAssocID="{EA0F8863-4803-437E-A09E-0F09346AF92E}" presName="boxAndChildren" presStyleCnt="0"/>
      <dgm:spPr/>
    </dgm:pt>
    <dgm:pt modelId="{5ADFDADA-7104-4EEF-93DB-7BAF1B1C8A78}" type="pres">
      <dgm:prSet presAssocID="{EA0F8863-4803-437E-A09E-0F09346AF92E}" presName="parentTextBox" presStyleLbl="node1" presStyleIdx="0" presStyleCnt="2"/>
      <dgm:spPr/>
    </dgm:pt>
    <dgm:pt modelId="{B19DA23C-5D2C-4277-B5FB-3C717B782EC8}" type="pres">
      <dgm:prSet presAssocID="{442D9B7C-4007-402F-815A-260A6DFB1D13}" presName="sp" presStyleCnt="0"/>
      <dgm:spPr/>
    </dgm:pt>
    <dgm:pt modelId="{738BD276-FE9B-4651-9BFE-F43DF94B82A6}" type="pres">
      <dgm:prSet presAssocID="{97E5B40A-C248-450D-953B-A86876D6C879}" presName="arrowAndChildren" presStyleCnt="0"/>
      <dgm:spPr/>
    </dgm:pt>
    <dgm:pt modelId="{F2728EFF-D8F4-4ED7-AC1D-2453B3C277B8}" type="pres">
      <dgm:prSet presAssocID="{97E5B40A-C248-450D-953B-A86876D6C879}" presName="parentTextArrow" presStyleLbl="node1" presStyleIdx="1" presStyleCnt="2"/>
      <dgm:spPr/>
    </dgm:pt>
  </dgm:ptLst>
  <dgm:cxnLst>
    <dgm:cxn modelId="{A7AC6706-F1D9-4BEA-ACA8-B732E51B97BE}" srcId="{DA34E450-0349-4B5D-8244-7A7C334D68A3}" destId="{EA0F8863-4803-437E-A09E-0F09346AF92E}" srcOrd="1" destOrd="0" parTransId="{7FAF6F38-E839-4129-8309-7D6CBA3411F6}" sibTransId="{6BAFFA68-832B-4652-96E4-6B43342879E1}"/>
    <dgm:cxn modelId="{6632E76F-C5FF-493B-ABDC-4A487764994B}" srcId="{DA34E450-0349-4B5D-8244-7A7C334D68A3}" destId="{97E5B40A-C248-450D-953B-A86876D6C879}" srcOrd="0" destOrd="0" parTransId="{44146A2E-1ABC-4B38-9099-31B39EA98743}" sibTransId="{442D9B7C-4007-402F-815A-260A6DFB1D13}"/>
    <dgm:cxn modelId="{D3D53C79-385B-43E4-BED8-3245982A5207}" type="presOf" srcId="{EA0F8863-4803-437E-A09E-0F09346AF92E}" destId="{5ADFDADA-7104-4EEF-93DB-7BAF1B1C8A78}" srcOrd="0" destOrd="0" presId="urn:microsoft.com/office/officeart/2005/8/layout/process4"/>
    <dgm:cxn modelId="{068540EC-AB70-4D98-BD3F-893B75934372}" type="presOf" srcId="{97E5B40A-C248-450D-953B-A86876D6C879}" destId="{F2728EFF-D8F4-4ED7-AC1D-2453B3C277B8}" srcOrd="0" destOrd="0" presId="urn:microsoft.com/office/officeart/2005/8/layout/process4"/>
    <dgm:cxn modelId="{3818E5EC-ADDD-4CDD-854F-C62841CBA00A}" type="presOf" srcId="{DA34E450-0349-4B5D-8244-7A7C334D68A3}" destId="{C622D3AA-CE62-4B6A-9B4C-7275B332C365}" srcOrd="0" destOrd="0" presId="urn:microsoft.com/office/officeart/2005/8/layout/process4"/>
    <dgm:cxn modelId="{8AC44B9D-E8A1-4D1E-B2E6-EAC2EE3EDB99}" type="presParOf" srcId="{C622D3AA-CE62-4B6A-9B4C-7275B332C365}" destId="{262F644C-7B3B-407E-AE42-48C18FFA5DB3}" srcOrd="0" destOrd="0" presId="urn:microsoft.com/office/officeart/2005/8/layout/process4"/>
    <dgm:cxn modelId="{DDC01D8D-3185-4BE6-998A-EDA01A61FADB}" type="presParOf" srcId="{262F644C-7B3B-407E-AE42-48C18FFA5DB3}" destId="{5ADFDADA-7104-4EEF-93DB-7BAF1B1C8A78}" srcOrd="0" destOrd="0" presId="urn:microsoft.com/office/officeart/2005/8/layout/process4"/>
    <dgm:cxn modelId="{2C576B68-EA42-45EB-BC7E-C427406E8D83}" type="presParOf" srcId="{C622D3AA-CE62-4B6A-9B4C-7275B332C365}" destId="{B19DA23C-5D2C-4277-B5FB-3C717B782EC8}" srcOrd="1" destOrd="0" presId="urn:microsoft.com/office/officeart/2005/8/layout/process4"/>
    <dgm:cxn modelId="{D3327787-0562-4178-8B02-54ECB389CE7F}" type="presParOf" srcId="{C622D3AA-CE62-4B6A-9B4C-7275B332C365}" destId="{738BD276-FE9B-4651-9BFE-F43DF94B82A6}" srcOrd="2" destOrd="0" presId="urn:microsoft.com/office/officeart/2005/8/layout/process4"/>
    <dgm:cxn modelId="{9A013A43-197A-4A2F-AB1B-CFF51C203EDE}" type="presParOf" srcId="{738BD276-FE9B-4651-9BFE-F43DF94B82A6}" destId="{F2728EFF-D8F4-4ED7-AC1D-2453B3C277B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34E450-0349-4B5D-8244-7A7C334D68A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7E5B40A-C248-450D-953B-A86876D6C879}">
      <dgm:prSet/>
      <dgm:spPr/>
      <dgm:t>
        <a:bodyPr/>
        <a:lstStyle/>
        <a:p>
          <a:r>
            <a:rPr lang="en-GB" b="1" dirty="0" err="1"/>
            <a:t>Yeni</a:t>
          </a:r>
          <a:r>
            <a:rPr lang="en-GB" b="1" dirty="0"/>
            <a:t> </a:t>
          </a:r>
          <a:r>
            <a:rPr lang="en-GB" b="1" dirty="0" err="1"/>
            <a:t>oltalama</a:t>
          </a:r>
          <a:r>
            <a:rPr lang="en-GB" b="1" dirty="0"/>
            <a:t> e-</a:t>
          </a:r>
          <a:r>
            <a:rPr lang="en-GB" b="1" dirty="0" err="1"/>
            <a:t>postaları</a:t>
          </a:r>
          <a:r>
            <a:rPr lang="en-GB" b="1" dirty="0"/>
            <a:t> </a:t>
          </a:r>
          <a:r>
            <a:rPr lang="en-GB" b="1" dirty="0" err="1"/>
            <a:t>şimdilerde</a:t>
          </a:r>
          <a:r>
            <a:rPr lang="en-GB" b="1" dirty="0"/>
            <a:t> </a:t>
          </a:r>
          <a:r>
            <a:rPr lang="en-GB" b="1" dirty="0" err="1"/>
            <a:t>tehdit</a:t>
          </a:r>
          <a:r>
            <a:rPr lang="en-GB" b="1" dirty="0"/>
            <a:t> </a:t>
          </a:r>
          <a:r>
            <a:rPr lang="en-GB" b="1" dirty="0" err="1"/>
            <a:t>ve</a:t>
          </a:r>
          <a:r>
            <a:rPr lang="en-GB" b="1" dirty="0"/>
            <a:t> </a:t>
          </a:r>
          <a:r>
            <a:rPr lang="en-GB" b="1" dirty="0" err="1"/>
            <a:t>şantaja</a:t>
          </a:r>
          <a:r>
            <a:rPr lang="en-GB" b="1" dirty="0"/>
            <a:t> </a:t>
          </a:r>
          <a:r>
            <a:rPr lang="en-GB" b="1" dirty="0" err="1"/>
            <a:t>yönelik</a:t>
          </a:r>
          <a:r>
            <a:rPr lang="en-GB" b="1" dirty="0"/>
            <a:t> </a:t>
          </a:r>
          <a:r>
            <a:rPr lang="en-GB" b="1" dirty="0" err="1"/>
            <a:t>olarak</a:t>
          </a:r>
          <a:r>
            <a:rPr lang="en-GB" b="1" dirty="0"/>
            <a:t> </a:t>
          </a:r>
          <a:r>
            <a:rPr lang="en-GB" b="1" dirty="0" err="1"/>
            <a:t>kullanılmaktadır</a:t>
          </a:r>
          <a:r>
            <a:rPr lang="en-GB" b="1" dirty="0"/>
            <a:t>.</a:t>
          </a:r>
          <a:endParaRPr lang="en-US" dirty="0"/>
        </a:p>
      </dgm:t>
    </dgm:pt>
    <dgm:pt modelId="{44146A2E-1ABC-4B38-9099-31B39EA98743}" type="parTrans" cxnId="{6632E76F-C5FF-493B-ABDC-4A487764994B}">
      <dgm:prSet/>
      <dgm:spPr/>
      <dgm:t>
        <a:bodyPr/>
        <a:lstStyle/>
        <a:p>
          <a:endParaRPr lang="en-US"/>
        </a:p>
      </dgm:t>
    </dgm:pt>
    <dgm:pt modelId="{442D9B7C-4007-402F-815A-260A6DFB1D13}" type="sibTrans" cxnId="{6632E76F-C5FF-493B-ABDC-4A487764994B}">
      <dgm:prSet/>
      <dgm:spPr/>
      <dgm:t>
        <a:bodyPr/>
        <a:lstStyle/>
        <a:p>
          <a:endParaRPr lang="en-US"/>
        </a:p>
      </dgm:t>
    </dgm:pt>
    <dgm:pt modelId="{B9B3182B-DEA4-4FD4-BC70-B7A234C061F2}">
      <dgm:prSet/>
      <dgm:spPr/>
      <dgm:t>
        <a:bodyPr/>
        <a:lstStyle/>
        <a:p>
          <a:r>
            <a:rPr lang="en-GB" b="1" dirty="0" err="1"/>
            <a:t>The Hitman for Hire: Ölümle tehdit </a:t>
          </a:r>
        </a:p>
      </dgm:t>
    </dgm:pt>
    <dgm:pt modelId="{203CC8AA-34A2-46C8-AE6B-8A177F5BFEE8}" type="parTrans" cxnId="{56562D82-E91F-4D7F-909E-5CB842059C76}">
      <dgm:prSet/>
      <dgm:spPr/>
      <dgm:t>
        <a:bodyPr/>
        <a:lstStyle/>
        <a:p>
          <a:endParaRPr lang="en-GB"/>
        </a:p>
      </dgm:t>
    </dgm:pt>
    <dgm:pt modelId="{C19E2500-6B03-46C9-806A-479AD3277924}" type="sibTrans" cxnId="{56562D82-E91F-4D7F-909E-5CB842059C76}">
      <dgm:prSet/>
      <dgm:spPr/>
      <dgm:t>
        <a:bodyPr/>
        <a:lstStyle/>
        <a:p>
          <a:endParaRPr lang="en-GB"/>
        </a:p>
      </dgm:t>
    </dgm:pt>
    <dgm:pt modelId="{8BF6E835-1DDF-4E08-A3C5-40AD636B9C7D}">
      <dgm:prSet/>
      <dgm:spPr/>
      <dgm:t>
        <a:bodyPr/>
        <a:lstStyle/>
        <a:p>
          <a:r>
            <a:rPr lang="en-GB" b="1" dirty="0"/>
            <a:t>Sextortion: </a:t>
          </a:r>
          <a:r>
            <a:rPr lang="en-GB" b="1" dirty="0" err="1"/>
            <a:t>İzlendi</a:t>
          </a:r>
          <a:r>
            <a:rPr lang="en-GB" b="1" dirty="0"/>
            <a:t> </a:t>
          </a:r>
          <a:r>
            <a:rPr lang="en-GB" b="1" dirty="0" err="1"/>
            <a:t>şantajı</a:t>
          </a:r>
          <a:endParaRPr lang="en-GB" b="1" dirty="0"/>
        </a:p>
      </dgm:t>
    </dgm:pt>
    <dgm:pt modelId="{4B3DFD50-5A93-45E4-BD7D-D47E11E7514C}" type="parTrans" cxnId="{6E74C643-DDFB-4840-AEE2-D8B42FCC42D3}">
      <dgm:prSet/>
      <dgm:spPr/>
      <dgm:t>
        <a:bodyPr/>
        <a:lstStyle/>
        <a:p>
          <a:endParaRPr lang="en-GB"/>
        </a:p>
      </dgm:t>
    </dgm:pt>
    <dgm:pt modelId="{0F467E2A-3446-4DA0-A3CA-DDECA1F60038}" type="sibTrans" cxnId="{6E74C643-DDFB-4840-AEE2-D8B42FCC42D3}">
      <dgm:prSet/>
      <dgm:spPr/>
      <dgm:t>
        <a:bodyPr/>
        <a:lstStyle/>
        <a:p>
          <a:endParaRPr lang="en-GB"/>
        </a:p>
      </dgm:t>
    </dgm:pt>
    <dgm:pt modelId="{C622D3AA-CE62-4B6A-9B4C-7275B332C365}" type="pres">
      <dgm:prSet presAssocID="{DA34E450-0349-4B5D-8244-7A7C334D68A3}" presName="Name0" presStyleCnt="0">
        <dgm:presLayoutVars>
          <dgm:dir/>
          <dgm:animLvl val="lvl"/>
          <dgm:resizeHandles val="exact"/>
        </dgm:presLayoutVars>
      </dgm:prSet>
      <dgm:spPr/>
    </dgm:pt>
    <dgm:pt modelId="{6F18A187-3E3D-4B5C-BCA1-763522C32A2F}" type="pres">
      <dgm:prSet presAssocID="{8BF6E835-1DDF-4E08-A3C5-40AD636B9C7D}" presName="boxAndChildren" presStyleCnt="0"/>
      <dgm:spPr/>
    </dgm:pt>
    <dgm:pt modelId="{5EC7B773-2D52-4BBA-B826-E23922FF8613}" type="pres">
      <dgm:prSet presAssocID="{8BF6E835-1DDF-4E08-A3C5-40AD636B9C7D}" presName="parentTextBox" presStyleLbl="node1" presStyleIdx="0" presStyleCnt="3"/>
      <dgm:spPr/>
    </dgm:pt>
    <dgm:pt modelId="{4FDC10E4-A5CC-4984-8356-AD4D50F5301E}" type="pres">
      <dgm:prSet presAssocID="{C19E2500-6B03-46C9-806A-479AD3277924}" presName="sp" presStyleCnt="0"/>
      <dgm:spPr/>
    </dgm:pt>
    <dgm:pt modelId="{DD0CCECF-65FA-457F-84C7-C906336C3F9B}" type="pres">
      <dgm:prSet presAssocID="{B9B3182B-DEA4-4FD4-BC70-B7A234C061F2}" presName="arrowAndChildren" presStyleCnt="0"/>
      <dgm:spPr/>
    </dgm:pt>
    <dgm:pt modelId="{10FDE7D8-5E0D-4FF1-8120-8A068BE1EBC9}" type="pres">
      <dgm:prSet presAssocID="{B9B3182B-DEA4-4FD4-BC70-B7A234C061F2}" presName="parentTextArrow" presStyleLbl="node1" presStyleIdx="1" presStyleCnt="3"/>
      <dgm:spPr/>
    </dgm:pt>
    <dgm:pt modelId="{B19DA23C-5D2C-4277-B5FB-3C717B782EC8}" type="pres">
      <dgm:prSet presAssocID="{442D9B7C-4007-402F-815A-260A6DFB1D13}" presName="sp" presStyleCnt="0"/>
      <dgm:spPr/>
    </dgm:pt>
    <dgm:pt modelId="{738BD276-FE9B-4651-9BFE-F43DF94B82A6}" type="pres">
      <dgm:prSet presAssocID="{97E5B40A-C248-450D-953B-A86876D6C879}" presName="arrowAndChildren" presStyleCnt="0"/>
      <dgm:spPr/>
    </dgm:pt>
    <dgm:pt modelId="{F2728EFF-D8F4-4ED7-AC1D-2453B3C277B8}" type="pres">
      <dgm:prSet presAssocID="{97E5B40A-C248-450D-953B-A86876D6C879}" presName="parentTextArrow" presStyleLbl="node1" presStyleIdx="2" presStyleCnt="3"/>
      <dgm:spPr/>
    </dgm:pt>
  </dgm:ptLst>
  <dgm:cxnLst>
    <dgm:cxn modelId="{D8671F06-A56E-4B71-8E72-EB857C8CA9E6}" type="presOf" srcId="{8BF6E835-1DDF-4E08-A3C5-40AD636B9C7D}" destId="{5EC7B773-2D52-4BBA-B826-E23922FF8613}" srcOrd="0" destOrd="0" presId="urn:microsoft.com/office/officeart/2005/8/layout/process4"/>
    <dgm:cxn modelId="{69C1A02D-D688-4AC9-BB8C-BF70D4B88A8F}" type="presOf" srcId="{B9B3182B-DEA4-4FD4-BC70-B7A234C061F2}" destId="{10FDE7D8-5E0D-4FF1-8120-8A068BE1EBC9}" srcOrd="0" destOrd="0" presId="urn:microsoft.com/office/officeart/2005/8/layout/process4"/>
    <dgm:cxn modelId="{6E74C643-DDFB-4840-AEE2-D8B42FCC42D3}" srcId="{DA34E450-0349-4B5D-8244-7A7C334D68A3}" destId="{8BF6E835-1DDF-4E08-A3C5-40AD636B9C7D}" srcOrd="2" destOrd="0" parTransId="{4B3DFD50-5A93-45E4-BD7D-D47E11E7514C}" sibTransId="{0F467E2A-3446-4DA0-A3CA-DDECA1F60038}"/>
    <dgm:cxn modelId="{6632E76F-C5FF-493B-ABDC-4A487764994B}" srcId="{DA34E450-0349-4B5D-8244-7A7C334D68A3}" destId="{97E5B40A-C248-450D-953B-A86876D6C879}" srcOrd="0" destOrd="0" parTransId="{44146A2E-1ABC-4B38-9099-31B39EA98743}" sibTransId="{442D9B7C-4007-402F-815A-260A6DFB1D13}"/>
    <dgm:cxn modelId="{56562D82-E91F-4D7F-909E-5CB842059C76}" srcId="{DA34E450-0349-4B5D-8244-7A7C334D68A3}" destId="{B9B3182B-DEA4-4FD4-BC70-B7A234C061F2}" srcOrd="1" destOrd="0" parTransId="{203CC8AA-34A2-46C8-AE6B-8A177F5BFEE8}" sibTransId="{C19E2500-6B03-46C9-806A-479AD3277924}"/>
    <dgm:cxn modelId="{068540EC-AB70-4D98-BD3F-893B75934372}" type="presOf" srcId="{97E5B40A-C248-450D-953B-A86876D6C879}" destId="{F2728EFF-D8F4-4ED7-AC1D-2453B3C277B8}" srcOrd="0" destOrd="0" presId="urn:microsoft.com/office/officeart/2005/8/layout/process4"/>
    <dgm:cxn modelId="{3818E5EC-ADDD-4CDD-854F-C62841CBA00A}" type="presOf" srcId="{DA34E450-0349-4B5D-8244-7A7C334D68A3}" destId="{C622D3AA-CE62-4B6A-9B4C-7275B332C365}" srcOrd="0" destOrd="0" presId="urn:microsoft.com/office/officeart/2005/8/layout/process4"/>
    <dgm:cxn modelId="{EBE8C471-8AED-4095-9BE2-F69B15EF8FBE}" type="presParOf" srcId="{C622D3AA-CE62-4B6A-9B4C-7275B332C365}" destId="{6F18A187-3E3D-4B5C-BCA1-763522C32A2F}" srcOrd="0" destOrd="0" presId="urn:microsoft.com/office/officeart/2005/8/layout/process4"/>
    <dgm:cxn modelId="{1D14826C-F774-4D6C-AA14-518D0D073BBF}" type="presParOf" srcId="{6F18A187-3E3D-4B5C-BCA1-763522C32A2F}" destId="{5EC7B773-2D52-4BBA-B826-E23922FF8613}" srcOrd="0" destOrd="0" presId="urn:microsoft.com/office/officeart/2005/8/layout/process4"/>
    <dgm:cxn modelId="{4FA6B5BA-70FC-471F-BD03-BAE9E6A6F972}" type="presParOf" srcId="{C622D3AA-CE62-4B6A-9B4C-7275B332C365}" destId="{4FDC10E4-A5CC-4984-8356-AD4D50F5301E}" srcOrd="1" destOrd="0" presId="urn:microsoft.com/office/officeart/2005/8/layout/process4"/>
    <dgm:cxn modelId="{221756F9-736A-4776-BA56-6A7BE9704DFF}" type="presParOf" srcId="{C622D3AA-CE62-4B6A-9B4C-7275B332C365}" destId="{DD0CCECF-65FA-457F-84C7-C906336C3F9B}" srcOrd="2" destOrd="0" presId="urn:microsoft.com/office/officeart/2005/8/layout/process4"/>
    <dgm:cxn modelId="{972568B0-80CE-4ADE-8AB4-9659BAD48EF3}" type="presParOf" srcId="{DD0CCECF-65FA-457F-84C7-C906336C3F9B}" destId="{10FDE7D8-5E0D-4FF1-8120-8A068BE1EBC9}" srcOrd="0" destOrd="0" presId="urn:microsoft.com/office/officeart/2005/8/layout/process4"/>
    <dgm:cxn modelId="{2C576B68-EA42-45EB-BC7E-C427406E8D83}" type="presParOf" srcId="{C622D3AA-CE62-4B6A-9B4C-7275B332C365}" destId="{B19DA23C-5D2C-4277-B5FB-3C717B782EC8}" srcOrd="3" destOrd="0" presId="urn:microsoft.com/office/officeart/2005/8/layout/process4"/>
    <dgm:cxn modelId="{D3327787-0562-4178-8B02-54ECB389CE7F}" type="presParOf" srcId="{C622D3AA-CE62-4B6A-9B4C-7275B332C365}" destId="{738BD276-FE9B-4651-9BFE-F43DF94B82A6}" srcOrd="4" destOrd="0" presId="urn:microsoft.com/office/officeart/2005/8/layout/process4"/>
    <dgm:cxn modelId="{9A013A43-197A-4A2F-AB1B-CFF51C203EDE}" type="presParOf" srcId="{738BD276-FE9B-4651-9BFE-F43DF94B82A6}" destId="{F2728EFF-D8F4-4ED7-AC1D-2453B3C277B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DACC42-F6CA-4894-9468-C7C3E8957BCF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9B7D05B-26C2-404A-A0C0-D0B2B6404B6F}">
      <dgm:prSet/>
      <dgm:spPr/>
      <dgm:t>
        <a:bodyPr/>
        <a:lstStyle/>
        <a:p>
          <a:r>
            <a:rPr lang="en-GB"/>
            <a:t>savunma</a:t>
          </a:r>
          <a:endParaRPr lang="en-US"/>
        </a:p>
      </dgm:t>
    </dgm:pt>
    <dgm:pt modelId="{8079DC80-9213-4AD1-9CDF-7217D85D0553}" type="parTrans" cxnId="{4292006A-FBE8-4FF7-AC11-79B8955BE65F}">
      <dgm:prSet/>
      <dgm:spPr/>
      <dgm:t>
        <a:bodyPr/>
        <a:lstStyle/>
        <a:p>
          <a:endParaRPr lang="en-US"/>
        </a:p>
      </dgm:t>
    </dgm:pt>
    <dgm:pt modelId="{968C1F22-B448-4E98-9623-83B7723A3B5D}" type="sibTrans" cxnId="{4292006A-FBE8-4FF7-AC11-79B8955BE65F}">
      <dgm:prSet/>
      <dgm:spPr/>
      <dgm:t>
        <a:bodyPr/>
        <a:lstStyle/>
        <a:p>
          <a:endParaRPr lang="en-US"/>
        </a:p>
      </dgm:t>
    </dgm:pt>
    <dgm:pt modelId="{DDA29A87-0A0C-4C0A-95A4-4835BB579720}">
      <dgm:prSet/>
      <dgm:spPr/>
      <dgm:t>
        <a:bodyPr/>
        <a:lstStyle/>
        <a:p>
          <a:r>
            <a:rPr lang="en-GB"/>
            <a:t>enerji</a:t>
          </a:r>
          <a:endParaRPr lang="en-US"/>
        </a:p>
      </dgm:t>
    </dgm:pt>
    <dgm:pt modelId="{18E40922-8F89-44A8-80F7-879992A7EA38}" type="parTrans" cxnId="{6435C1B7-2B71-44BF-8A29-46F5CF037DEC}">
      <dgm:prSet/>
      <dgm:spPr/>
      <dgm:t>
        <a:bodyPr/>
        <a:lstStyle/>
        <a:p>
          <a:endParaRPr lang="en-US"/>
        </a:p>
      </dgm:t>
    </dgm:pt>
    <dgm:pt modelId="{DB8BF8EF-85C0-4025-A055-40A342C1A80B}" type="sibTrans" cxnId="{6435C1B7-2B71-44BF-8A29-46F5CF037DEC}">
      <dgm:prSet/>
      <dgm:spPr/>
      <dgm:t>
        <a:bodyPr/>
        <a:lstStyle/>
        <a:p>
          <a:endParaRPr lang="en-US"/>
        </a:p>
      </dgm:t>
    </dgm:pt>
    <dgm:pt modelId="{0716BEF8-649D-4CC5-B9F1-58444D3FBA82}">
      <dgm:prSet/>
      <dgm:spPr/>
      <dgm:t>
        <a:bodyPr/>
        <a:lstStyle/>
        <a:p>
          <a:r>
            <a:rPr lang="en-GB"/>
            <a:t>ulaşım</a:t>
          </a:r>
          <a:endParaRPr lang="en-US"/>
        </a:p>
      </dgm:t>
    </dgm:pt>
    <dgm:pt modelId="{3B050250-9C8A-4CF4-BDEE-DAE60900484A}" type="parTrans" cxnId="{0117E034-0414-4712-A2B1-C37F5B73AB26}">
      <dgm:prSet/>
      <dgm:spPr/>
      <dgm:t>
        <a:bodyPr/>
        <a:lstStyle/>
        <a:p>
          <a:endParaRPr lang="en-US"/>
        </a:p>
      </dgm:t>
    </dgm:pt>
    <dgm:pt modelId="{EC2DD671-750C-41BA-BC3E-4CED9F323B73}" type="sibTrans" cxnId="{0117E034-0414-4712-A2B1-C37F5B73AB26}">
      <dgm:prSet/>
      <dgm:spPr/>
      <dgm:t>
        <a:bodyPr/>
        <a:lstStyle/>
        <a:p>
          <a:endParaRPr lang="en-US"/>
        </a:p>
      </dgm:t>
    </dgm:pt>
    <dgm:pt modelId="{473A6E5F-3E91-471A-BEA9-A5DA403EF96B}">
      <dgm:prSet/>
      <dgm:spPr/>
      <dgm:t>
        <a:bodyPr/>
        <a:lstStyle/>
        <a:p>
          <a:r>
            <a:rPr lang="en-GB"/>
            <a:t>bankacılık  </a:t>
          </a:r>
          <a:endParaRPr lang="en-US"/>
        </a:p>
      </dgm:t>
    </dgm:pt>
    <dgm:pt modelId="{3C0834FB-D6F2-4A8A-9E58-84C9F2BE5489}" type="parTrans" cxnId="{C2C258A4-BFA9-4AB2-B34C-36E51CB0A443}">
      <dgm:prSet/>
      <dgm:spPr/>
      <dgm:t>
        <a:bodyPr/>
        <a:lstStyle/>
        <a:p>
          <a:endParaRPr lang="en-US"/>
        </a:p>
      </dgm:t>
    </dgm:pt>
    <dgm:pt modelId="{C946BBAA-04B6-40DF-92E3-D6B261390BC8}" type="sibTrans" cxnId="{C2C258A4-BFA9-4AB2-B34C-36E51CB0A443}">
      <dgm:prSet/>
      <dgm:spPr/>
      <dgm:t>
        <a:bodyPr/>
        <a:lstStyle/>
        <a:p>
          <a:endParaRPr lang="en-US"/>
        </a:p>
      </dgm:t>
    </dgm:pt>
    <dgm:pt modelId="{171389C4-029A-4684-85F4-0E86737847CB}">
      <dgm:prSet/>
      <dgm:spPr/>
      <dgm:t>
        <a:bodyPr/>
        <a:lstStyle/>
        <a:p>
          <a:r>
            <a:rPr lang="en-GB"/>
            <a:t>sağlık</a:t>
          </a:r>
          <a:endParaRPr lang="en-US"/>
        </a:p>
      </dgm:t>
    </dgm:pt>
    <dgm:pt modelId="{EC68F9B8-2B58-4BD0-AC71-94199831A8CA}" type="parTrans" cxnId="{96FD1A24-909E-46CB-B2F5-B2A4457CC237}">
      <dgm:prSet/>
      <dgm:spPr/>
      <dgm:t>
        <a:bodyPr/>
        <a:lstStyle/>
        <a:p>
          <a:endParaRPr lang="en-US"/>
        </a:p>
      </dgm:t>
    </dgm:pt>
    <dgm:pt modelId="{9602F6F1-5D8E-4484-BF87-065A4A5BA0A9}" type="sibTrans" cxnId="{96FD1A24-909E-46CB-B2F5-B2A4457CC237}">
      <dgm:prSet/>
      <dgm:spPr/>
      <dgm:t>
        <a:bodyPr/>
        <a:lstStyle/>
        <a:p>
          <a:endParaRPr lang="en-US"/>
        </a:p>
      </dgm:t>
    </dgm:pt>
    <dgm:pt modelId="{AF7A04E1-DB68-4B7A-BD46-CC755A6F2DBC}">
      <dgm:prSet/>
      <dgm:spPr/>
      <dgm:t>
        <a:bodyPr/>
        <a:lstStyle/>
        <a:p>
          <a:r>
            <a:rPr lang="en-GB"/>
            <a:t>iletişim altyapıları </a:t>
          </a:r>
          <a:endParaRPr lang="en-US"/>
        </a:p>
      </dgm:t>
    </dgm:pt>
    <dgm:pt modelId="{A666F363-E945-4F65-A2F2-9D066B76AE6A}" type="parTrans" cxnId="{7EC8FCCB-18C8-43D2-A7D4-2C822BFDA74C}">
      <dgm:prSet/>
      <dgm:spPr/>
      <dgm:t>
        <a:bodyPr/>
        <a:lstStyle/>
        <a:p>
          <a:endParaRPr lang="en-US"/>
        </a:p>
      </dgm:t>
    </dgm:pt>
    <dgm:pt modelId="{DCB27FCB-7FE2-4AF4-A62F-CC3BB1B4EC1E}" type="sibTrans" cxnId="{7EC8FCCB-18C8-43D2-A7D4-2C822BFDA74C}">
      <dgm:prSet/>
      <dgm:spPr/>
      <dgm:t>
        <a:bodyPr/>
        <a:lstStyle/>
        <a:p>
          <a:endParaRPr lang="en-US"/>
        </a:p>
      </dgm:t>
    </dgm:pt>
    <dgm:pt modelId="{A53CDFDE-099F-43F2-9BEA-AA1B4D15E2C7}" type="pres">
      <dgm:prSet presAssocID="{48DACC42-F6CA-4894-9468-C7C3E8957BCF}" presName="diagram" presStyleCnt="0">
        <dgm:presLayoutVars>
          <dgm:dir/>
          <dgm:resizeHandles val="exact"/>
        </dgm:presLayoutVars>
      </dgm:prSet>
      <dgm:spPr/>
    </dgm:pt>
    <dgm:pt modelId="{14B2546D-F3AE-410A-B41C-6B8C43C04632}" type="pres">
      <dgm:prSet presAssocID="{19B7D05B-26C2-404A-A0C0-D0B2B6404B6F}" presName="node" presStyleLbl="node1" presStyleIdx="0" presStyleCnt="6">
        <dgm:presLayoutVars>
          <dgm:bulletEnabled val="1"/>
        </dgm:presLayoutVars>
      </dgm:prSet>
      <dgm:spPr/>
    </dgm:pt>
    <dgm:pt modelId="{319EC77B-BB18-4DFE-9C56-38757705D258}" type="pres">
      <dgm:prSet presAssocID="{968C1F22-B448-4E98-9623-83B7723A3B5D}" presName="sibTrans" presStyleCnt="0"/>
      <dgm:spPr/>
    </dgm:pt>
    <dgm:pt modelId="{5F0BDDA2-97A5-4620-A99E-154539A52A62}" type="pres">
      <dgm:prSet presAssocID="{DDA29A87-0A0C-4C0A-95A4-4835BB579720}" presName="node" presStyleLbl="node1" presStyleIdx="1" presStyleCnt="6">
        <dgm:presLayoutVars>
          <dgm:bulletEnabled val="1"/>
        </dgm:presLayoutVars>
      </dgm:prSet>
      <dgm:spPr/>
    </dgm:pt>
    <dgm:pt modelId="{F3BEDD99-9CE1-4823-ABE9-173317BD9C5F}" type="pres">
      <dgm:prSet presAssocID="{DB8BF8EF-85C0-4025-A055-40A342C1A80B}" presName="sibTrans" presStyleCnt="0"/>
      <dgm:spPr/>
    </dgm:pt>
    <dgm:pt modelId="{15458C7F-84F5-4F14-BA3A-670DEA5E8014}" type="pres">
      <dgm:prSet presAssocID="{0716BEF8-649D-4CC5-B9F1-58444D3FBA82}" presName="node" presStyleLbl="node1" presStyleIdx="2" presStyleCnt="6">
        <dgm:presLayoutVars>
          <dgm:bulletEnabled val="1"/>
        </dgm:presLayoutVars>
      </dgm:prSet>
      <dgm:spPr/>
    </dgm:pt>
    <dgm:pt modelId="{750D4035-8435-4B86-ADBB-90EB1DD9E98F}" type="pres">
      <dgm:prSet presAssocID="{EC2DD671-750C-41BA-BC3E-4CED9F323B73}" presName="sibTrans" presStyleCnt="0"/>
      <dgm:spPr/>
    </dgm:pt>
    <dgm:pt modelId="{401F9893-4B31-49B7-960B-4FE66FC8A84C}" type="pres">
      <dgm:prSet presAssocID="{473A6E5F-3E91-471A-BEA9-A5DA403EF96B}" presName="node" presStyleLbl="node1" presStyleIdx="3" presStyleCnt="6">
        <dgm:presLayoutVars>
          <dgm:bulletEnabled val="1"/>
        </dgm:presLayoutVars>
      </dgm:prSet>
      <dgm:spPr/>
    </dgm:pt>
    <dgm:pt modelId="{F87FF6C3-A0DF-4A70-AE60-187F70ED98B0}" type="pres">
      <dgm:prSet presAssocID="{C946BBAA-04B6-40DF-92E3-D6B261390BC8}" presName="sibTrans" presStyleCnt="0"/>
      <dgm:spPr/>
    </dgm:pt>
    <dgm:pt modelId="{7E6E464A-1A69-4C9C-BA4D-8F908CF34CAF}" type="pres">
      <dgm:prSet presAssocID="{171389C4-029A-4684-85F4-0E86737847CB}" presName="node" presStyleLbl="node1" presStyleIdx="4" presStyleCnt="6">
        <dgm:presLayoutVars>
          <dgm:bulletEnabled val="1"/>
        </dgm:presLayoutVars>
      </dgm:prSet>
      <dgm:spPr/>
    </dgm:pt>
    <dgm:pt modelId="{02A0C50E-5F65-41F2-84EE-D60EEAAFFE74}" type="pres">
      <dgm:prSet presAssocID="{9602F6F1-5D8E-4484-BF87-065A4A5BA0A9}" presName="sibTrans" presStyleCnt="0"/>
      <dgm:spPr/>
    </dgm:pt>
    <dgm:pt modelId="{9913B1C1-AF65-4C47-B233-68FBF28965EE}" type="pres">
      <dgm:prSet presAssocID="{AF7A04E1-DB68-4B7A-BD46-CC755A6F2DBC}" presName="node" presStyleLbl="node1" presStyleIdx="5" presStyleCnt="6">
        <dgm:presLayoutVars>
          <dgm:bulletEnabled val="1"/>
        </dgm:presLayoutVars>
      </dgm:prSet>
      <dgm:spPr/>
    </dgm:pt>
  </dgm:ptLst>
  <dgm:cxnLst>
    <dgm:cxn modelId="{70AD6A0A-CEE1-4884-A350-9A890273B93F}" type="presOf" srcId="{0716BEF8-649D-4CC5-B9F1-58444D3FBA82}" destId="{15458C7F-84F5-4F14-BA3A-670DEA5E8014}" srcOrd="0" destOrd="0" presId="urn:microsoft.com/office/officeart/2005/8/layout/default"/>
    <dgm:cxn modelId="{DC4B280F-52B2-452D-BE0C-887DE90AA1E5}" type="presOf" srcId="{473A6E5F-3E91-471A-BEA9-A5DA403EF96B}" destId="{401F9893-4B31-49B7-960B-4FE66FC8A84C}" srcOrd="0" destOrd="0" presId="urn:microsoft.com/office/officeart/2005/8/layout/default"/>
    <dgm:cxn modelId="{96FD1A24-909E-46CB-B2F5-B2A4457CC237}" srcId="{48DACC42-F6CA-4894-9468-C7C3E8957BCF}" destId="{171389C4-029A-4684-85F4-0E86737847CB}" srcOrd="4" destOrd="0" parTransId="{EC68F9B8-2B58-4BD0-AC71-94199831A8CA}" sibTransId="{9602F6F1-5D8E-4484-BF87-065A4A5BA0A9}"/>
    <dgm:cxn modelId="{A4AF4234-D822-4A3A-91B3-754618C13CE0}" type="presOf" srcId="{AF7A04E1-DB68-4B7A-BD46-CC755A6F2DBC}" destId="{9913B1C1-AF65-4C47-B233-68FBF28965EE}" srcOrd="0" destOrd="0" presId="urn:microsoft.com/office/officeart/2005/8/layout/default"/>
    <dgm:cxn modelId="{0117E034-0414-4712-A2B1-C37F5B73AB26}" srcId="{48DACC42-F6CA-4894-9468-C7C3E8957BCF}" destId="{0716BEF8-649D-4CC5-B9F1-58444D3FBA82}" srcOrd="2" destOrd="0" parTransId="{3B050250-9C8A-4CF4-BDEE-DAE60900484A}" sibTransId="{EC2DD671-750C-41BA-BC3E-4CED9F323B73}"/>
    <dgm:cxn modelId="{3D7EBA36-40E7-4DB8-82D2-D6C24E307AFF}" type="presOf" srcId="{48DACC42-F6CA-4894-9468-C7C3E8957BCF}" destId="{A53CDFDE-099F-43F2-9BEA-AA1B4D15E2C7}" srcOrd="0" destOrd="0" presId="urn:microsoft.com/office/officeart/2005/8/layout/default"/>
    <dgm:cxn modelId="{6343135B-55A9-42D6-B0DB-9A061DCFF54B}" type="presOf" srcId="{19B7D05B-26C2-404A-A0C0-D0B2B6404B6F}" destId="{14B2546D-F3AE-410A-B41C-6B8C43C04632}" srcOrd="0" destOrd="0" presId="urn:microsoft.com/office/officeart/2005/8/layout/default"/>
    <dgm:cxn modelId="{4292006A-FBE8-4FF7-AC11-79B8955BE65F}" srcId="{48DACC42-F6CA-4894-9468-C7C3E8957BCF}" destId="{19B7D05B-26C2-404A-A0C0-D0B2B6404B6F}" srcOrd="0" destOrd="0" parTransId="{8079DC80-9213-4AD1-9CDF-7217D85D0553}" sibTransId="{968C1F22-B448-4E98-9623-83B7723A3B5D}"/>
    <dgm:cxn modelId="{92A1CCA1-94EE-47BE-9564-A78B13CD76C1}" type="presOf" srcId="{171389C4-029A-4684-85F4-0E86737847CB}" destId="{7E6E464A-1A69-4C9C-BA4D-8F908CF34CAF}" srcOrd="0" destOrd="0" presId="urn:microsoft.com/office/officeart/2005/8/layout/default"/>
    <dgm:cxn modelId="{C2C258A4-BFA9-4AB2-B34C-36E51CB0A443}" srcId="{48DACC42-F6CA-4894-9468-C7C3E8957BCF}" destId="{473A6E5F-3E91-471A-BEA9-A5DA403EF96B}" srcOrd="3" destOrd="0" parTransId="{3C0834FB-D6F2-4A8A-9E58-84C9F2BE5489}" sibTransId="{C946BBAA-04B6-40DF-92E3-D6B261390BC8}"/>
    <dgm:cxn modelId="{6435C1B7-2B71-44BF-8A29-46F5CF037DEC}" srcId="{48DACC42-F6CA-4894-9468-C7C3E8957BCF}" destId="{DDA29A87-0A0C-4C0A-95A4-4835BB579720}" srcOrd="1" destOrd="0" parTransId="{18E40922-8F89-44A8-80F7-879992A7EA38}" sibTransId="{DB8BF8EF-85C0-4025-A055-40A342C1A80B}"/>
    <dgm:cxn modelId="{7EC8FCCB-18C8-43D2-A7D4-2C822BFDA74C}" srcId="{48DACC42-F6CA-4894-9468-C7C3E8957BCF}" destId="{AF7A04E1-DB68-4B7A-BD46-CC755A6F2DBC}" srcOrd="5" destOrd="0" parTransId="{A666F363-E945-4F65-A2F2-9D066B76AE6A}" sibTransId="{DCB27FCB-7FE2-4AF4-A62F-CC3BB1B4EC1E}"/>
    <dgm:cxn modelId="{3F950CF2-B756-420F-8B60-13319C1CF578}" type="presOf" srcId="{DDA29A87-0A0C-4C0A-95A4-4835BB579720}" destId="{5F0BDDA2-97A5-4620-A99E-154539A52A62}" srcOrd="0" destOrd="0" presId="urn:microsoft.com/office/officeart/2005/8/layout/default"/>
    <dgm:cxn modelId="{CD7182A4-4FE8-4B42-908D-04F24E01F2D1}" type="presParOf" srcId="{A53CDFDE-099F-43F2-9BEA-AA1B4D15E2C7}" destId="{14B2546D-F3AE-410A-B41C-6B8C43C04632}" srcOrd="0" destOrd="0" presId="urn:microsoft.com/office/officeart/2005/8/layout/default"/>
    <dgm:cxn modelId="{D855126D-DDBA-40FC-ACC4-FD36B86CFB93}" type="presParOf" srcId="{A53CDFDE-099F-43F2-9BEA-AA1B4D15E2C7}" destId="{319EC77B-BB18-4DFE-9C56-38757705D258}" srcOrd="1" destOrd="0" presId="urn:microsoft.com/office/officeart/2005/8/layout/default"/>
    <dgm:cxn modelId="{B1A0DF4B-91A3-4977-80C0-3A6F3B3D8605}" type="presParOf" srcId="{A53CDFDE-099F-43F2-9BEA-AA1B4D15E2C7}" destId="{5F0BDDA2-97A5-4620-A99E-154539A52A62}" srcOrd="2" destOrd="0" presId="urn:microsoft.com/office/officeart/2005/8/layout/default"/>
    <dgm:cxn modelId="{8A12533A-7992-4AE9-A41D-1F6E8A439CCE}" type="presParOf" srcId="{A53CDFDE-099F-43F2-9BEA-AA1B4D15E2C7}" destId="{F3BEDD99-9CE1-4823-ABE9-173317BD9C5F}" srcOrd="3" destOrd="0" presId="urn:microsoft.com/office/officeart/2005/8/layout/default"/>
    <dgm:cxn modelId="{3CFF90E3-3012-43F2-A822-4F3E11820C93}" type="presParOf" srcId="{A53CDFDE-099F-43F2-9BEA-AA1B4D15E2C7}" destId="{15458C7F-84F5-4F14-BA3A-670DEA5E8014}" srcOrd="4" destOrd="0" presId="urn:microsoft.com/office/officeart/2005/8/layout/default"/>
    <dgm:cxn modelId="{84F78D41-C7FB-4993-A7CE-A76464C26C23}" type="presParOf" srcId="{A53CDFDE-099F-43F2-9BEA-AA1B4D15E2C7}" destId="{750D4035-8435-4B86-ADBB-90EB1DD9E98F}" srcOrd="5" destOrd="0" presId="urn:microsoft.com/office/officeart/2005/8/layout/default"/>
    <dgm:cxn modelId="{704DBC90-AC62-4747-8A06-DB347665EB1B}" type="presParOf" srcId="{A53CDFDE-099F-43F2-9BEA-AA1B4D15E2C7}" destId="{401F9893-4B31-49B7-960B-4FE66FC8A84C}" srcOrd="6" destOrd="0" presId="urn:microsoft.com/office/officeart/2005/8/layout/default"/>
    <dgm:cxn modelId="{AB0ADB05-8917-43C3-9023-968090B08AE0}" type="presParOf" srcId="{A53CDFDE-099F-43F2-9BEA-AA1B4D15E2C7}" destId="{F87FF6C3-A0DF-4A70-AE60-187F70ED98B0}" srcOrd="7" destOrd="0" presId="urn:microsoft.com/office/officeart/2005/8/layout/default"/>
    <dgm:cxn modelId="{84E5EC37-4333-4BCA-95E2-086B3FFC2979}" type="presParOf" srcId="{A53CDFDE-099F-43F2-9BEA-AA1B4D15E2C7}" destId="{7E6E464A-1A69-4C9C-BA4D-8F908CF34CAF}" srcOrd="8" destOrd="0" presId="urn:microsoft.com/office/officeart/2005/8/layout/default"/>
    <dgm:cxn modelId="{7C2C39A5-B7D0-4404-9F89-09D2C2C756EB}" type="presParOf" srcId="{A53CDFDE-099F-43F2-9BEA-AA1B4D15E2C7}" destId="{02A0C50E-5F65-41F2-84EE-D60EEAAFFE74}" srcOrd="9" destOrd="0" presId="urn:microsoft.com/office/officeart/2005/8/layout/default"/>
    <dgm:cxn modelId="{F66675C8-8DC7-44A7-8892-385CBEF8E01C}" type="presParOf" srcId="{A53CDFDE-099F-43F2-9BEA-AA1B4D15E2C7}" destId="{9913B1C1-AF65-4C47-B233-68FBF28965E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4215DF-B053-4845-AA55-5BC05B54EB5A}" type="doc">
      <dgm:prSet loTypeId="urn:microsoft.com/office/officeart/2005/8/layout/radial6" loCatId="relationship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9157DED7-6598-4602-80E3-6DE371C967DF}">
      <dgm:prSet phldrT="[Metin]"/>
      <dgm:spPr/>
      <dgm:t>
        <a:bodyPr/>
        <a:lstStyle/>
        <a:p>
          <a:r>
            <a:rPr lang="tr-TR" b="1" dirty="0"/>
            <a:t>Siber Güvenlik</a:t>
          </a:r>
        </a:p>
      </dgm:t>
    </dgm:pt>
    <dgm:pt modelId="{4D51821B-F26E-4B2D-BC96-1249A6CC65FC}" type="parTrans" cxnId="{901B88FE-0453-4A80-A3CF-3CD6DA62B259}">
      <dgm:prSet/>
      <dgm:spPr/>
      <dgm:t>
        <a:bodyPr/>
        <a:lstStyle/>
        <a:p>
          <a:endParaRPr lang="tr-TR"/>
        </a:p>
      </dgm:t>
    </dgm:pt>
    <dgm:pt modelId="{7732C3BA-10BD-4EA6-BAA0-32A721F363CB}" type="sibTrans" cxnId="{901B88FE-0453-4A80-A3CF-3CD6DA62B259}">
      <dgm:prSet/>
      <dgm:spPr/>
      <dgm:t>
        <a:bodyPr/>
        <a:lstStyle/>
        <a:p>
          <a:endParaRPr lang="tr-TR"/>
        </a:p>
      </dgm:t>
    </dgm:pt>
    <dgm:pt modelId="{4A78DB9A-DFEA-4CEF-985D-4AA0EE257300}">
      <dgm:prSet phldrT="[Metin]"/>
      <dgm:spPr/>
      <dgm:t>
        <a:bodyPr/>
        <a:lstStyle/>
        <a:p>
          <a:r>
            <a:rPr lang="tr-TR" b="1" dirty="0"/>
            <a:t>Kişisel</a:t>
          </a:r>
        </a:p>
      </dgm:t>
    </dgm:pt>
    <dgm:pt modelId="{AC96ED21-5DBD-4FB3-8619-456F4085D564}" type="parTrans" cxnId="{9B823D99-C427-4403-B2B2-C77374CD3E27}">
      <dgm:prSet/>
      <dgm:spPr/>
      <dgm:t>
        <a:bodyPr/>
        <a:lstStyle/>
        <a:p>
          <a:endParaRPr lang="tr-TR"/>
        </a:p>
      </dgm:t>
    </dgm:pt>
    <dgm:pt modelId="{89CE4DFC-05CC-4023-9AD0-B82BEE6A9665}" type="sibTrans" cxnId="{9B823D99-C427-4403-B2B2-C77374CD3E27}">
      <dgm:prSet/>
      <dgm:spPr/>
      <dgm:t>
        <a:bodyPr/>
        <a:lstStyle/>
        <a:p>
          <a:endParaRPr lang="tr-TR"/>
        </a:p>
      </dgm:t>
    </dgm:pt>
    <dgm:pt modelId="{7A241CBF-D3D5-4785-B531-530F9B76AB43}">
      <dgm:prSet phldrT="[Metin]" phldr="1"/>
      <dgm:spPr/>
      <dgm:t>
        <a:bodyPr/>
        <a:lstStyle/>
        <a:p>
          <a:endParaRPr lang="tr-TR"/>
        </a:p>
      </dgm:t>
    </dgm:pt>
    <dgm:pt modelId="{488B96A2-C7B2-4028-93F6-59A95EC2F814}" type="parTrans" cxnId="{82031A82-1A95-4F9E-A7EE-35D76CF9CE87}">
      <dgm:prSet/>
      <dgm:spPr/>
      <dgm:t>
        <a:bodyPr/>
        <a:lstStyle/>
        <a:p>
          <a:endParaRPr lang="tr-TR"/>
        </a:p>
      </dgm:t>
    </dgm:pt>
    <dgm:pt modelId="{673FB7A7-F4ED-4145-8152-3A5F5E53093C}" type="sibTrans" cxnId="{82031A82-1A95-4F9E-A7EE-35D76CF9CE87}">
      <dgm:prSet/>
      <dgm:spPr/>
      <dgm:t>
        <a:bodyPr/>
        <a:lstStyle/>
        <a:p>
          <a:endParaRPr lang="tr-TR"/>
        </a:p>
      </dgm:t>
    </dgm:pt>
    <dgm:pt modelId="{992E6A2C-5CBA-44D9-A3EE-9B5320E906EE}">
      <dgm:prSet phldrT="[Metin]" phldr="1"/>
      <dgm:spPr/>
      <dgm:t>
        <a:bodyPr/>
        <a:lstStyle/>
        <a:p>
          <a:endParaRPr lang="tr-TR"/>
        </a:p>
      </dgm:t>
    </dgm:pt>
    <dgm:pt modelId="{6473381D-D343-4347-8A30-D0C70CB15FB7}" type="parTrans" cxnId="{D50E034B-ED5D-498D-B9AB-3D1F44EC12C0}">
      <dgm:prSet/>
      <dgm:spPr/>
      <dgm:t>
        <a:bodyPr/>
        <a:lstStyle/>
        <a:p>
          <a:endParaRPr lang="tr-TR"/>
        </a:p>
      </dgm:t>
    </dgm:pt>
    <dgm:pt modelId="{EFF62D12-171A-451E-97EC-ED51DF67239E}" type="sibTrans" cxnId="{D50E034B-ED5D-498D-B9AB-3D1F44EC12C0}">
      <dgm:prSet/>
      <dgm:spPr/>
      <dgm:t>
        <a:bodyPr/>
        <a:lstStyle/>
        <a:p>
          <a:endParaRPr lang="tr-TR"/>
        </a:p>
      </dgm:t>
    </dgm:pt>
    <dgm:pt modelId="{4EAE04AE-0976-4A0A-83D8-47D81A992C14}">
      <dgm:prSet phldrT="[Metin]" phldr="1"/>
      <dgm:spPr/>
      <dgm:t>
        <a:bodyPr/>
        <a:lstStyle/>
        <a:p>
          <a:endParaRPr lang="tr-TR"/>
        </a:p>
      </dgm:t>
    </dgm:pt>
    <dgm:pt modelId="{7AF30AFD-1102-4554-8575-1BEA56687647}" type="parTrans" cxnId="{59F521C4-1EC6-45E9-8649-0DE3F885FB9C}">
      <dgm:prSet/>
      <dgm:spPr/>
      <dgm:t>
        <a:bodyPr/>
        <a:lstStyle/>
        <a:p>
          <a:endParaRPr lang="tr-TR"/>
        </a:p>
      </dgm:t>
    </dgm:pt>
    <dgm:pt modelId="{DDFD4899-8A5B-4AAB-8683-FE9EF1067D13}" type="sibTrans" cxnId="{59F521C4-1EC6-45E9-8649-0DE3F885FB9C}">
      <dgm:prSet/>
      <dgm:spPr/>
      <dgm:t>
        <a:bodyPr/>
        <a:lstStyle/>
        <a:p>
          <a:endParaRPr lang="tr-TR"/>
        </a:p>
      </dgm:t>
    </dgm:pt>
    <dgm:pt modelId="{F1D94E47-A45C-44A1-89FF-2540B0DB0E06}">
      <dgm:prSet phldrT="[Metin]"/>
      <dgm:spPr/>
      <dgm:t>
        <a:bodyPr/>
        <a:lstStyle/>
        <a:p>
          <a:r>
            <a:rPr lang="tr-TR" b="1" dirty="0"/>
            <a:t>Kurumsal</a:t>
          </a:r>
        </a:p>
      </dgm:t>
    </dgm:pt>
    <dgm:pt modelId="{C1F269A7-F46E-427D-871E-CA827420EDB2}" type="parTrans" cxnId="{C4DB4D88-D38B-46B8-AC60-B57BBC3E2D03}">
      <dgm:prSet/>
      <dgm:spPr/>
      <dgm:t>
        <a:bodyPr/>
        <a:lstStyle/>
        <a:p>
          <a:endParaRPr lang="tr-TR"/>
        </a:p>
      </dgm:t>
    </dgm:pt>
    <dgm:pt modelId="{AABD679E-3F5E-4A73-97CF-14E79A5E4757}" type="sibTrans" cxnId="{C4DB4D88-D38B-46B8-AC60-B57BBC3E2D03}">
      <dgm:prSet/>
      <dgm:spPr/>
      <dgm:t>
        <a:bodyPr/>
        <a:lstStyle/>
        <a:p>
          <a:endParaRPr lang="tr-TR"/>
        </a:p>
      </dgm:t>
    </dgm:pt>
    <dgm:pt modelId="{BA2973E9-BCCB-49F5-8A7D-E3FD0326171C}">
      <dgm:prSet phldrT="[Metin]"/>
      <dgm:spPr/>
      <dgm:t>
        <a:bodyPr/>
        <a:lstStyle/>
        <a:p>
          <a:r>
            <a:rPr lang="tr-TR" b="1" dirty="0"/>
            <a:t>Ulusal</a:t>
          </a:r>
        </a:p>
      </dgm:t>
    </dgm:pt>
    <dgm:pt modelId="{568A0D41-8241-44BE-9A1C-FFEF1AB1EBE0}" type="parTrans" cxnId="{49CCE15D-24DC-4D9A-85B6-CFE6ECFCF1E0}">
      <dgm:prSet/>
      <dgm:spPr/>
      <dgm:t>
        <a:bodyPr/>
        <a:lstStyle/>
        <a:p>
          <a:endParaRPr lang="tr-TR"/>
        </a:p>
      </dgm:t>
    </dgm:pt>
    <dgm:pt modelId="{E6F07C73-D002-46B8-B0E6-9A55762BC093}" type="sibTrans" cxnId="{49CCE15D-24DC-4D9A-85B6-CFE6ECFCF1E0}">
      <dgm:prSet/>
      <dgm:spPr/>
      <dgm:t>
        <a:bodyPr/>
        <a:lstStyle/>
        <a:p>
          <a:endParaRPr lang="tr-TR"/>
        </a:p>
      </dgm:t>
    </dgm:pt>
    <dgm:pt modelId="{EEF6CB5D-511B-4FE8-BADA-875743D8CF4A}">
      <dgm:prSet phldrT="[Metin]"/>
      <dgm:spPr/>
      <dgm:t>
        <a:bodyPr/>
        <a:lstStyle/>
        <a:p>
          <a:r>
            <a:rPr lang="tr-TR" b="1" dirty="0"/>
            <a:t>Bölgesel</a:t>
          </a:r>
        </a:p>
      </dgm:t>
    </dgm:pt>
    <dgm:pt modelId="{99937144-876C-4456-9A38-7F165DF1FD21}" type="parTrans" cxnId="{EC248537-2C3A-4B7C-A080-CB72342D801A}">
      <dgm:prSet/>
      <dgm:spPr/>
      <dgm:t>
        <a:bodyPr/>
        <a:lstStyle/>
        <a:p>
          <a:endParaRPr lang="tr-TR"/>
        </a:p>
      </dgm:t>
    </dgm:pt>
    <dgm:pt modelId="{BD1822E2-F389-47A2-B159-6C9E88B25262}" type="sibTrans" cxnId="{EC248537-2C3A-4B7C-A080-CB72342D801A}">
      <dgm:prSet/>
      <dgm:spPr/>
      <dgm:t>
        <a:bodyPr/>
        <a:lstStyle/>
        <a:p>
          <a:endParaRPr lang="tr-TR"/>
        </a:p>
      </dgm:t>
    </dgm:pt>
    <dgm:pt modelId="{7342D6E0-90C4-4C68-8DC1-FD7BE8F3B5F0}">
      <dgm:prSet phldrT="[Metin]"/>
      <dgm:spPr/>
      <dgm:t>
        <a:bodyPr/>
        <a:lstStyle/>
        <a:p>
          <a:r>
            <a:rPr lang="tr-TR" b="1" dirty="0"/>
            <a:t>Küresel</a:t>
          </a:r>
        </a:p>
      </dgm:t>
    </dgm:pt>
    <dgm:pt modelId="{C13F2092-2565-4573-985D-71D79DD29708}" type="parTrans" cxnId="{EFB06C60-9F93-4B9A-A54C-DED001CC2D6C}">
      <dgm:prSet/>
      <dgm:spPr/>
      <dgm:t>
        <a:bodyPr/>
        <a:lstStyle/>
        <a:p>
          <a:endParaRPr lang="tr-TR"/>
        </a:p>
      </dgm:t>
    </dgm:pt>
    <dgm:pt modelId="{179A292D-6D2E-46D8-A308-2E846EF93F2F}" type="sibTrans" cxnId="{EFB06C60-9F93-4B9A-A54C-DED001CC2D6C}">
      <dgm:prSet/>
      <dgm:spPr/>
      <dgm:t>
        <a:bodyPr/>
        <a:lstStyle/>
        <a:p>
          <a:endParaRPr lang="tr-TR"/>
        </a:p>
      </dgm:t>
    </dgm:pt>
    <dgm:pt modelId="{2AAE8911-62DB-47FF-A0A0-9866F91EB4F0}" type="pres">
      <dgm:prSet presAssocID="{D94215DF-B053-4845-AA55-5BC05B54EB5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150E30B-BD67-4D9F-9992-6F75BDB2BCF6}" type="pres">
      <dgm:prSet presAssocID="{9157DED7-6598-4602-80E3-6DE371C967DF}" presName="centerShape" presStyleLbl="node0" presStyleIdx="0" presStyleCnt="1"/>
      <dgm:spPr/>
    </dgm:pt>
    <dgm:pt modelId="{CB86054D-979F-4512-8995-DB2B41B02078}" type="pres">
      <dgm:prSet presAssocID="{4A78DB9A-DFEA-4CEF-985D-4AA0EE257300}" presName="node" presStyleLbl="node1" presStyleIdx="0" presStyleCnt="5">
        <dgm:presLayoutVars>
          <dgm:bulletEnabled val="1"/>
        </dgm:presLayoutVars>
      </dgm:prSet>
      <dgm:spPr/>
    </dgm:pt>
    <dgm:pt modelId="{0A99DF3A-19EA-4C39-A090-50EAF3F3E95D}" type="pres">
      <dgm:prSet presAssocID="{4A78DB9A-DFEA-4CEF-985D-4AA0EE257300}" presName="dummy" presStyleCnt="0"/>
      <dgm:spPr/>
    </dgm:pt>
    <dgm:pt modelId="{8C9DC657-3A55-47DA-B644-2E3E85751172}" type="pres">
      <dgm:prSet presAssocID="{89CE4DFC-05CC-4023-9AD0-B82BEE6A9665}" presName="sibTrans" presStyleLbl="sibTrans2D1" presStyleIdx="0" presStyleCnt="5"/>
      <dgm:spPr/>
    </dgm:pt>
    <dgm:pt modelId="{E2071096-2376-42FE-A74D-7D8B8E2DEF20}" type="pres">
      <dgm:prSet presAssocID="{F1D94E47-A45C-44A1-89FF-2540B0DB0E06}" presName="node" presStyleLbl="node1" presStyleIdx="1" presStyleCnt="5" custRadScaleRad="100493" custRadScaleInc="-242">
        <dgm:presLayoutVars>
          <dgm:bulletEnabled val="1"/>
        </dgm:presLayoutVars>
      </dgm:prSet>
      <dgm:spPr/>
    </dgm:pt>
    <dgm:pt modelId="{EF76567B-A348-43AC-A44C-D24A5A6305E3}" type="pres">
      <dgm:prSet presAssocID="{F1D94E47-A45C-44A1-89FF-2540B0DB0E06}" presName="dummy" presStyleCnt="0"/>
      <dgm:spPr/>
    </dgm:pt>
    <dgm:pt modelId="{BCBADB98-F301-4BF7-9A97-40EC086E03F2}" type="pres">
      <dgm:prSet presAssocID="{AABD679E-3F5E-4A73-97CF-14E79A5E4757}" presName="sibTrans" presStyleLbl="sibTrans2D1" presStyleIdx="1" presStyleCnt="5"/>
      <dgm:spPr/>
    </dgm:pt>
    <dgm:pt modelId="{1BD6C355-7705-4F92-B8FF-4BC4F5314267}" type="pres">
      <dgm:prSet presAssocID="{BA2973E9-BCCB-49F5-8A7D-E3FD0326171C}" presName="node" presStyleLbl="node1" presStyleIdx="2" presStyleCnt="5">
        <dgm:presLayoutVars>
          <dgm:bulletEnabled val="1"/>
        </dgm:presLayoutVars>
      </dgm:prSet>
      <dgm:spPr/>
    </dgm:pt>
    <dgm:pt modelId="{3F79A457-0FB8-4BB2-9AB9-183C0101E273}" type="pres">
      <dgm:prSet presAssocID="{BA2973E9-BCCB-49F5-8A7D-E3FD0326171C}" presName="dummy" presStyleCnt="0"/>
      <dgm:spPr/>
    </dgm:pt>
    <dgm:pt modelId="{66A6E875-FDF5-4FE0-B12A-BD4050B587A1}" type="pres">
      <dgm:prSet presAssocID="{E6F07C73-D002-46B8-B0E6-9A55762BC093}" presName="sibTrans" presStyleLbl="sibTrans2D1" presStyleIdx="2" presStyleCnt="5"/>
      <dgm:spPr/>
    </dgm:pt>
    <dgm:pt modelId="{154D2B62-8CB5-4602-A156-8BE068746A0D}" type="pres">
      <dgm:prSet presAssocID="{EEF6CB5D-511B-4FE8-BADA-875743D8CF4A}" presName="node" presStyleLbl="node1" presStyleIdx="3" presStyleCnt="5">
        <dgm:presLayoutVars>
          <dgm:bulletEnabled val="1"/>
        </dgm:presLayoutVars>
      </dgm:prSet>
      <dgm:spPr/>
    </dgm:pt>
    <dgm:pt modelId="{414EB8AC-240A-493C-A0A8-E78E97D44D59}" type="pres">
      <dgm:prSet presAssocID="{EEF6CB5D-511B-4FE8-BADA-875743D8CF4A}" presName="dummy" presStyleCnt="0"/>
      <dgm:spPr/>
    </dgm:pt>
    <dgm:pt modelId="{994ABE85-BC64-4AAA-9EBE-DD534D7ABE6E}" type="pres">
      <dgm:prSet presAssocID="{BD1822E2-F389-47A2-B159-6C9E88B25262}" presName="sibTrans" presStyleLbl="sibTrans2D1" presStyleIdx="3" presStyleCnt="5"/>
      <dgm:spPr/>
    </dgm:pt>
    <dgm:pt modelId="{11240F03-DE81-4A0F-B141-C1916174C00C}" type="pres">
      <dgm:prSet presAssocID="{7342D6E0-90C4-4C68-8DC1-FD7BE8F3B5F0}" presName="node" presStyleLbl="node1" presStyleIdx="4" presStyleCnt="5">
        <dgm:presLayoutVars>
          <dgm:bulletEnabled val="1"/>
        </dgm:presLayoutVars>
      </dgm:prSet>
      <dgm:spPr/>
    </dgm:pt>
    <dgm:pt modelId="{9EA8215B-2030-4201-99B7-25B89F8DEB21}" type="pres">
      <dgm:prSet presAssocID="{7342D6E0-90C4-4C68-8DC1-FD7BE8F3B5F0}" presName="dummy" presStyleCnt="0"/>
      <dgm:spPr/>
    </dgm:pt>
    <dgm:pt modelId="{511950E3-909E-4332-B067-64DA1C35E201}" type="pres">
      <dgm:prSet presAssocID="{179A292D-6D2E-46D8-A308-2E846EF93F2F}" presName="sibTrans" presStyleLbl="sibTrans2D1" presStyleIdx="4" presStyleCnt="5"/>
      <dgm:spPr/>
    </dgm:pt>
  </dgm:ptLst>
  <dgm:cxnLst>
    <dgm:cxn modelId="{86C21E15-9CAB-4CA4-A7C7-B8267036E741}" type="presOf" srcId="{D94215DF-B053-4845-AA55-5BC05B54EB5A}" destId="{2AAE8911-62DB-47FF-A0A0-9866F91EB4F0}" srcOrd="0" destOrd="0" presId="urn:microsoft.com/office/officeart/2005/8/layout/radial6"/>
    <dgm:cxn modelId="{EC248537-2C3A-4B7C-A080-CB72342D801A}" srcId="{9157DED7-6598-4602-80E3-6DE371C967DF}" destId="{EEF6CB5D-511B-4FE8-BADA-875743D8CF4A}" srcOrd="3" destOrd="0" parTransId="{99937144-876C-4456-9A38-7F165DF1FD21}" sibTransId="{BD1822E2-F389-47A2-B159-6C9E88B25262}"/>
    <dgm:cxn modelId="{0840285B-935F-4062-A071-C4A6D6D3F9A9}" type="presOf" srcId="{7342D6E0-90C4-4C68-8DC1-FD7BE8F3B5F0}" destId="{11240F03-DE81-4A0F-B141-C1916174C00C}" srcOrd="0" destOrd="0" presId="urn:microsoft.com/office/officeart/2005/8/layout/radial6"/>
    <dgm:cxn modelId="{49CCE15D-24DC-4D9A-85B6-CFE6ECFCF1E0}" srcId="{9157DED7-6598-4602-80E3-6DE371C967DF}" destId="{BA2973E9-BCCB-49F5-8A7D-E3FD0326171C}" srcOrd="2" destOrd="0" parTransId="{568A0D41-8241-44BE-9A1C-FFEF1AB1EBE0}" sibTransId="{E6F07C73-D002-46B8-B0E6-9A55762BC093}"/>
    <dgm:cxn modelId="{EFB06C60-9F93-4B9A-A54C-DED001CC2D6C}" srcId="{9157DED7-6598-4602-80E3-6DE371C967DF}" destId="{7342D6E0-90C4-4C68-8DC1-FD7BE8F3B5F0}" srcOrd="4" destOrd="0" parTransId="{C13F2092-2565-4573-985D-71D79DD29708}" sibTransId="{179A292D-6D2E-46D8-A308-2E846EF93F2F}"/>
    <dgm:cxn modelId="{D50E034B-ED5D-498D-B9AB-3D1F44EC12C0}" srcId="{7A241CBF-D3D5-4785-B531-530F9B76AB43}" destId="{992E6A2C-5CBA-44D9-A3EE-9B5320E906EE}" srcOrd="0" destOrd="0" parTransId="{6473381D-D343-4347-8A30-D0C70CB15FB7}" sibTransId="{EFF62D12-171A-451E-97EC-ED51DF67239E}"/>
    <dgm:cxn modelId="{AE60516E-BF42-4A61-AF8E-B1756F4C2111}" type="presOf" srcId="{EEF6CB5D-511B-4FE8-BADA-875743D8CF4A}" destId="{154D2B62-8CB5-4602-A156-8BE068746A0D}" srcOrd="0" destOrd="0" presId="urn:microsoft.com/office/officeart/2005/8/layout/radial6"/>
    <dgm:cxn modelId="{2B05F44E-4E81-4B2C-AA38-6A3D83B50224}" type="presOf" srcId="{E6F07C73-D002-46B8-B0E6-9A55762BC093}" destId="{66A6E875-FDF5-4FE0-B12A-BD4050B587A1}" srcOrd="0" destOrd="0" presId="urn:microsoft.com/office/officeart/2005/8/layout/radial6"/>
    <dgm:cxn modelId="{11A9BB50-D278-4541-9C13-D1262B421836}" type="presOf" srcId="{BA2973E9-BCCB-49F5-8A7D-E3FD0326171C}" destId="{1BD6C355-7705-4F92-B8FF-4BC4F5314267}" srcOrd="0" destOrd="0" presId="urn:microsoft.com/office/officeart/2005/8/layout/radial6"/>
    <dgm:cxn modelId="{FA694E76-4773-422C-AB36-F22C04AC37E4}" type="presOf" srcId="{F1D94E47-A45C-44A1-89FF-2540B0DB0E06}" destId="{E2071096-2376-42FE-A74D-7D8B8E2DEF20}" srcOrd="0" destOrd="0" presId="urn:microsoft.com/office/officeart/2005/8/layout/radial6"/>
    <dgm:cxn modelId="{87484559-967D-4C83-B9B0-706EC95DF0DA}" type="presOf" srcId="{BD1822E2-F389-47A2-B159-6C9E88B25262}" destId="{994ABE85-BC64-4AAA-9EBE-DD534D7ABE6E}" srcOrd="0" destOrd="0" presId="urn:microsoft.com/office/officeart/2005/8/layout/radial6"/>
    <dgm:cxn modelId="{82031A82-1A95-4F9E-A7EE-35D76CF9CE87}" srcId="{D94215DF-B053-4845-AA55-5BC05B54EB5A}" destId="{7A241CBF-D3D5-4785-B531-530F9B76AB43}" srcOrd="1" destOrd="0" parTransId="{488B96A2-C7B2-4028-93F6-59A95EC2F814}" sibTransId="{673FB7A7-F4ED-4145-8152-3A5F5E53093C}"/>
    <dgm:cxn modelId="{C4DB4D88-D38B-46B8-AC60-B57BBC3E2D03}" srcId="{9157DED7-6598-4602-80E3-6DE371C967DF}" destId="{F1D94E47-A45C-44A1-89FF-2540B0DB0E06}" srcOrd="1" destOrd="0" parTransId="{C1F269A7-F46E-427D-871E-CA827420EDB2}" sibTransId="{AABD679E-3F5E-4A73-97CF-14E79A5E4757}"/>
    <dgm:cxn modelId="{28AA5197-B6A7-46A7-A9F4-92DD4AB1B45C}" type="presOf" srcId="{4A78DB9A-DFEA-4CEF-985D-4AA0EE257300}" destId="{CB86054D-979F-4512-8995-DB2B41B02078}" srcOrd="0" destOrd="0" presId="urn:microsoft.com/office/officeart/2005/8/layout/radial6"/>
    <dgm:cxn modelId="{9B823D99-C427-4403-B2B2-C77374CD3E27}" srcId="{9157DED7-6598-4602-80E3-6DE371C967DF}" destId="{4A78DB9A-DFEA-4CEF-985D-4AA0EE257300}" srcOrd="0" destOrd="0" parTransId="{AC96ED21-5DBD-4FB3-8619-456F4085D564}" sibTransId="{89CE4DFC-05CC-4023-9AD0-B82BEE6A9665}"/>
    <dgm:cxn modelId="{430A53A6-6B91-4ECA-B289-4E2E61D71810}" type="presOf" srcId="{179A292D-6D2E-46D8-A308-2E846EF93F2F}" destId="{511950E3-909E-4332-B067-64DA1C35E201}" srcOrd="0" destOrd="0" presId="urn:microsoft.com/office/officeart/2005/8/layout/radial6"/>
    <dgm:cxn modelId="{C74536C3-DC9B-4148-A945-1166F2DE64EA}" type="presOf" srcId="{AABD679E-3F5E-4A73-97CF-14E79A5E4757}" destId="{BCBADB98-F301-4BF7-9A97-40EC086E03F2}" srcOrd="0" destOrd="0" presId="urn:microsoft.com/office/officeart/2005/8/layout/radial6"/>
    <dgm:cxn modelId="{59F521C4-1EC6-45E9-8649-0DE3F885FB9C}" srcId="{7A241CBF-D3D5-4785-B531-530F9B76AB43}" destId="{4EAE04AE-0976-4A0A-83D8-47D81A992C14}" srcOrd="1" destOrd="0" parTransId="{7AF30AFD-1102-4554-8575-1BEA56687647}" sibTransId="{DDFD4899-8A5B-4AAB-8683-FE9EF1067D13}"/>
    <dgm:cxn modelId="{6EEAA5CB-B1CC-4845-ACAC-5034CE34332C}" type="presOf" srcId="{9157DED7-6598-4602-80E3-6DE371C967DF}" destId="{7150E30B-BD67-4D9F-9992-6F75BDB2BCF6}" srcOrd="0" destOrd="0" presId="urn:microsoft.com/office/officeart/2005/8/layout/radial6"/>
    <dgm:cxn modelId="{FBBF8CFC-9825-4B58-9FDA-60A61B8D0AB3}" type="presOf" srcId="{89CE4DFC-05CC-4023-9AD0-B82BEE6A9665}" destId="{8C9DC657-3A55-47DA-B644-2E3E85751172}" srcOrd="0" destOrd="0" presId="urn:microsoft.com/office/officeart/2005/8/layout/radial6"/>
    <dgm:cxn modelId="{901B88FE-0453-4A80-A3CF-3CD6DA62B259}" srcId="{D94215DF-B053-4845-AA55-5BC05B54EB5A}" destId="{9157DED7-6598-4602-80E3-6DE371C967DF}" srcOrd="0" destOrd="0" parTransId="{4D51821B-F26E-4B2D-BC96-1249A6CC65FC}" sibTransId="{7732C3BA-10BD-4EA6-BAA0-32A721F363CB}"/>
    <dgm:cxn modelId="{6D3ACADB-B84B-4891-8104-BDF6D0693917}" type="presParOf" srcId="{2AAE8911-62DB-47FF-A0A0-9866F91EB4F0}" destId="{7150E30B-BD67-4D9F-9992-6F75BDB2BCF6}" srcOrd="0" destOrd="0" presId="urn:microsoft.com/office/officeart/2005/8/layout/radial6"/>
    <dgm:cxn modelId="{AFF22992-05D1-4B24-A113-3F3C9FD1FA51}" type="presParOf" srcId="{2AAE8911-62DB-47FF-A0A0-9866F91EB4F0}" destId="{CB86054D-979F-4512-8995-DB2B41B02078}" srcOrd="1" destOrd="0" presId="urn:microsoft.com/office/officeart/2005/8/layout/radial6"/>
    <dgm:cxn modelId="{ED5A169B-4C55-4AE6-82E3-A44DC52015F5}" type="presParOf" srcId="{2AAE8911-62DB-47FF-A0A0-9866F91EB4F0}" destId="{0A99DF3A-19EA-4C39-A090-50EAF3F3E95D}" srcOrd="2" destOrd="0" presId="urn:microsoft.com/office/officeart/2005/8/layout/radial6"/>
    <dgm:cxn modelId="{7A142085-597B-4E0D-9B8B-74493126CD91}" type="presParOf" srcId="{2AAE8911-62DB-47FF-A0A0-9866F91EB4F0}" destId="{8C9DC657-3A55-47DA-B644-2E3E85751172}" srcOrd="3" destOrd="0" presId="urn:microsoft.com/office/officeart/2005/8/layout/radial6"/>
    <dgm:cxn modelId="{008CD379-08DF-4782-A723-941A0E54082F}" type="presParOf" srcId="{2AAE8911-62DB-47FF-A0A0-9866F91EB4F0}" destId="{E2071096-2376-42FE-A74D-7D8B8E2DEF20}" srcOrd="4" destOrd="0" presId="urn:microsoft.com/office/officeart/2005/8/layout/radial6"/>
    <dgm:cxn modelId="{2D70197A-80D7-407D-A758-8DE0FEA8053F}" type="presParOf" srcId="{2AAE8911-62DB-47FF-A0A0-9866F91EB4F0}" destId="{EF76567B-A348-43AC-A44C-D24A5A6305E3}" srcOrd="5" destOrd="0" presId="urn:microsoft.com/office/officeart/2005/8/layout/radial6"/>
    <dgm:cxn modelId="{2A7218A9-E174-446D-8212-231E210C6B1F}" type="presParOf" srcId="{2AAE8911-62DB-47FF-A0A0-9866F91EB4F0}" destId="{BCBADB98-F301-4BF7-9A97-40EC086E03F2}" srcOrd="6" destOrd="0" presId="urn:microsoft.com/office/officeart/2005/8/layout/radial6"/>
    <dgm:cxn modelId="{3B327F61-5ABC-4DEF-81C2-16D2A0E2501D}" type="presParOf" srcId="{2AAE8911-62DB-47FF-A0A0-9866F91EB4F0}" destId="{1BD6C355-7705-4F92-B8FF-4BC4F5314267}" srcOrd="7" destOrd="0" presId="urn:microsoft.com/office/officeart/2005/8/layout/radial6"/>
    <dgm:cxn modelId="{45AE58A9-25E8-4726-AED6-9EEE6536DE93}" type="presParOf" srcId="{2AAE8911-62DB-47FF-A0A0-9866F91EB4F0}" destId="{3F79A457-0FB8-4BB2-9AB9-183C0101E273}" srcOrd="8" destOrd="0" presId="urn:microsoft.com/office/officeart/2005/8/layout/radial6"/>
    <dgm:cxn modelId="{3DFF0BB2-34E5-46C7-ACE1-8D2C08B2229C}" type="presParOf" srcId="{2AAE8911-62DB-47FF-A0A0-9866F91EB4F0}" destId="{66A6E875-FDF5-4FE0-B12A-BD4050B587A1}" srcOrd="9" destOrd="0" presId="urn:microsoft.com/office/officeart/2005/8/layout/radial6"/>
    <dgm:cxn modelId="{4E4AD2F8-E7A4-4FDF-B521-DE79B22954F2}" type="presParOf" srcId="{2AAE8911-62DB-47FF-A0A0-9866F91EB4F0}" destId="{154D2B62-8CB5-4602-A156-8BE068746A0D}" srcOrd="10" destOrd="0" presId="urn:microsoft.com/office/officeart/2005/8/layout/radial6"/>
    <dgm:cxn modelId="{9E473430-3001-4FD7-BCF1-B4414B7E6D5D}" type="presParOf" srcId="{2AAE8911-62DB-47FF-A0A0-9866F91EB4F0}" destId="{414EB8AC-240A-493C-A0A8-E78E97D44D59}" srcOrd="11" destOrd="0" presId="urn:microsoft.com/office/officeart/2005/8/layout/radial6"/>
    <dgm:cxn modelId="{4FD68726-A848-4900-AC64-7814874471BF}" type="presParOf" srcId="{2AAE8911-62DB-47FF-A0A0-9866F91EB4F0}" destId="{994ABE85-BC64-4AAA-9EBE-DD534D7ABE6E}" srcOrd="12" destOrd="0" presId="urn:microsoft.com/office/officeart/2005/8/layout/radial6"/>
    <dgm:cxn modelId="{6C611DFD-F319-4437-A487-0DEC1C3BBA9A}" type="presParOf" srcId="{2AAE8911-62DB-47FF-A0A0-9866F91EB4F0}" destId="{11240F03-DE81-4A0F-B141-C1916174C00C}" srcOrd="13" destOrd="0" presId="urn:microsoft.com/office/officeart/2005/8/layout/radial6"/>
    <dgm:cxn modelId="{9F0B0D25-3DB2-44DF-94AB-AC37A791F773}" type="presParOf" srcId="{2AAE8911-62DB-47FF-A0A0-9866F91EB4F0}" destId="{9EA8215B-2030-4201-99B7-25B89F8DEB21}" srcOrd="14" destOrd="0" presId="urn:microsoft.com/office/officeart/2005/8/layout/radial6"/>
    <dgm:cxn modelId="{7D436C98-A5D1-4F67-A54B-46B5D17A047B}" type="presParOf" srcId="{2AAE8911-62DB-47FF-A0A0-9866F91EB4F0}" destId="{511950E3-909E-4332-B067-64DA1C35E201}" srcOrd="15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C2BC3D3-ED9B-438C-AF37-82D1EA4F383C}" type="doc">
      <dgm:prSet loTypeId="urn:microsoft.com/office/officeart/2005/8/layout/arrow2" loCatId="process" qsTypeId="urn:microsoft.com/office/officeart/2005/8/quickstyle/3d4" qsCatId="3D" csTypeId="urn:microsoft.com/office/officeart/2005/8/colors/colorful4" csCatId="colorful" phldr="1"/>
      <dgm:spPr/>
    </dgm:pt>
    <dgm:pt modelId="{8EC3AFB2-7020-4D4C-A067-7024BF45F0FD}">
      <dgm:prSet phldrT="[Metin]" custT="1"/>
      <dgm:spPr/>
      <dgm:t>
        <a:bodyPr/>
        <a:lstStyle/>
        <a:p>
          <a:r>
            <a:rPr lang="tr-TR" sz="1050" b="1" dirty="0">
              <a:solidFill>
                <a:srgbClr val="3211FB"/>
              </a:solidFill>
              <a:latin typeface="Calibri" pitchFamily="34" charset="0"/>
            </a:rPr>
            <a:t>Veri</a:t>
          </a:r>
        </a:p>
      </dgm:t>
    </dgm:pt>
    <dgm:pt modelId="{E68B1F03-1D1C-43A1-8BE8-3ADBBAA769AF}" type="parTrans" cxnId="{B7A5FB0D-CF30-424C-85A3-664BE96BA2DA}">
      <dgm:prSet/>
      <dgm:spPr/>
      <dgm:t>
        <a:bodyPr/>
        <a:lstStyle/>
        <a:p>
          <a:endParaRPr lang="tr-TR"/>
        </a:p>
      </dgm:t>
    </dgm:pt>
    <dgm:pt modelId="{0A988B56-0B99-4E72-A368-DD13D501F83F}" type="sibTrans" cxnId="{B7A5FB0D-CF30-424C-85A3-664BE96BA2DA}">
      <dgm:prSet/>
      <dgm:spPr/>
      <dgm:t>
        <a:bodyPr/>
        <a:lstStyle/>
        <a:p>
          <a:endParaRPr lang="tr-TR"/>
        </a:p>
      </dgm:t>
    </dgm:pt>
    <dgm:pt modelId="{4BD00302-426C-4B26-97BB-0D6CED538C96}">
      <dgm:prSet phldrT="[Metin]" custT="1"/>
      <dgm:spPr/>
      <dgm:t>
        <a:bodyPr/>
        <a:lstStyle/>
        <a:p>
          <a:r>
            <a:rPr lang="tr-TR" sz="1050" b="1" dirty="0">
              <a:solidFill>
                <a:srgbClr val="3211FB"/>
              </a:solidFill>
              <a:latin typeface="Calibri" pitchFamily="34" charset="0"/>
            </a:rPr>
            <a:t>Büyük Veri</a:t>
          </a:r>
        </a:p>
      </dgm:t>
    </dgm:pt>
    <dgm:pt modelId="{D9A057EC-2E12-4976-9FEF-BD8135CDFCAE}" type="parTrans" cxnId="{00F563CA-C264-4E9F-B867-1133CF23D4FA}">
      <dgm:prSet/>
      <dgm:spPr/>
      <dgm:t>
        <a:bodyPr/>
        <a:lstStyle/>
        <a:p>
          <a:endParaRPr lang="tr-TR"/>
        </a:p>
      </dgm:t>
    </dgm:pt>
    <dgm:pt modelId="{94BE6ECE-8DF9-4ED9-A593-0ADC02A56425}" type="sibTrans" cxnId="{00F563CA-C264-4E9F-B867-1133CF23D4FA}">
      <dgm:prSet/>
      <dgm:spPr/>
      <dgm:t>
        <a:bodyPr/>
        <a:lstStyle/>
        <a:p>
          <a:endParaRPr lang="tr-TR"/>
        </a:p>
      </dgm:t>
    </dgm:pt>
    <dgm:pt modelId="{9D7E6ECE-02BE-4A7F-966B-3972949CE0CD}">
      <dgm:prSet phldrT="[Metin]" custT="1"/>
      <dgm:spPr/>
      <dgm:t>
        <a:bodyPr/>
        <a:lstStyle/>
        <a:p>
          <a:r>
            <a:rPr lang="tr-TR" sz="1050" b="1" dirty="0">
              <a:solidFill>
                <a:srgbClr val="3211FB"/>
              </a:solidFill>
              <a:latin typeface="Calibri" pitchFamily="34" charset="0"/>
            </a:rPr>
            <a:t>Yapay Zeka</a:t>
          </a:r>
        </a:p>
      </dgm:t>
    </dgm:pt>
    <dgm:pt modelId="{7976B492-067F-40FC-96D0-B0EECF448755}" type="parTrans" cxnId="{67816204-AD39-4D25-836F-DD711E2792C8}">
      <dgm:prSet/>
      <dgm:spPr/>
      <dgm:t>
        <a:bodyPr/>
        <a:lstStyle/>
        <a:p>
          <a:endParaRPr lang="tr-TR"/>
        </a:p>
      </dgm:t>
    </dgm:pt>
    <dgm:pt modelId="{04FDFB36-1E13-4108-9874-3F97DD9A5BCC}" type="sibTrans" cxnId="{67816204-AD39-4D25-836F-DD711E2792C8}">
      <dgm:prSet/>
      <dgm:spPr/>
      <dgm:t>
        <a:bodyPr/>
        <a:lstStyle/>
        <a:p>
          <a:endParaRPr lang="tr-TR"/>
        </a:p>
      </dgm:t>
    </dgm:pt>
    <dgm:pt modelId="{7094FDCD-6D88-48D7-B031-30A22D226B50}">
      <dgm:prSet phldrT="[Metin]" custT="1"/>
      <dgm:spPr/>
      <dgm:t>
        <a:bodyPr/>
        <a:lstStyle/>
        <a:p>
          <a:r>
            <a:rPr lang="tr-TR" sz="1050" b="1" dirty="0">
              <a:solidFill>
                <a:srgbClr val="3211FB"/>
              </a:solidFill>
              <a:latin typeface="Calibri" pitchFamily="34" charset="0"/>
            </a:rPr>
            <a:t>Makine Öğrenme</a:t>
          </a:r>
        </a:p>
      </dgm:t>
    </dgm:pt>
    <dgm:pt modelId="{CE46B5EC-4E15-4333-A813-4656B7F3BFF9}" type="parTrans" cxnId="{D7E16C8A-12B2-48E4-B44E-9FC22BDCF4CE}">
      <dgm:prSet/>
      <dgm:spPr/>
      <dgm:t>
        <a:bodyPr/>
        <a:lstStyle/>
        <a:p>
          <a:endParaRPr lang="tr-TR"/>
        </a:p>
      </dgm:t>
    </dgm:pt>
    <dgm:pt modelId="{429F88AD-91A5-4104-B197-8770AAAF10B1}" type="sibTrans" cxnId="{D7E16C8A-12B2-48E4-B44E-9FC22BDCF4CE}">
      <dgm:prSet/>
      <dgm:spPr/>
      <dgm:t>
        <a:bodyPr/>
        <a:lstStyle/>
        <a:p>
          <a:endParaRPr lang="tr-TR"/>
        </a:p>
      </dgm:t>
    </dgm:pt>
    <dgm:pt modelId="{89FCF11A-66F6-4EE8-8FDF-C6C569B29C83}">
      <dgm:prSet phldrT="[Metin]" custT="1"/>
      <dgm:spPr/>
      <dgm:t>
        <a:bodyPr/>
        <a:lstStyle/>
        <a:p>
          <a:r>
            <a:rPr lang="tr-TR" sz="1050" b="1" dirty="0">
              <a:solidFill>
                <a:srgbClr val="3211FB"/>
              </a:solidFill>
              <a:latin typeface="Calibri" pitchFamily="34" charset="0"/>
            </a:rPr>
            <a:t>Özerk Sistemler</a:t>
          </a:r>
        </a:p>
        <a:p>
          <a:endParaRPr lang="tr-TR" sz="1050" b="1" dirty="0">
            <a:solidFill>
              <a:srgbClr val="3211FB"/>
            </a:solidFill>
            <a:latin typeface="Calibri" pitchFamily="34" charset="0"/>
          </a:endParaRPr>
        </a:p>
      </dgm:t>
    </dgm:pt>
    <dgm:pt modelId="{47476D35-ADAF-4DAC-A002-B634B715EB0F}" type="parTrans" cxnId="{B3554414-A91D-494E-B0EA-FC128B780C1A}">
      <dgm:prSet/>
      <dgm:spPr/>
      <dgm:t>
        <a:bodyPr/>
        <a:lstStyle/>
        <a:p>
          <a:endParaRPr lang="tr-TR"/>
        </a:p>
      </dgm:t>
    </dgm:pt>
    <dgm:pt modelId="{7FA6F3C1-6337-4036-AFDA-54FF38A46D64}" type="sibTrans" cxnId="{B3554414-A91D-494E-B0EA-FC128B780C1A}">
      <dgm:prSet/>
      <dgm:spPr/>
      <dgm:t>
        <a:bodyPr/>
        <a:lstStyle/>
        <a:p>
          <a:endParaRPr lang="tr-TR"/>
        </a:p>
      </dgm:t>
    </dgm:pt>
    <dgm:pt modelId="{2BF6DB4A-61D5-4824-AEE6-44D26E1DEF50}">
      <dgm:prSet phldrT="[Metin]"/>
      <dgm:spPr/>
      <dgm:t>
        <a:bodyPr/>
        <a:lstStyle/>
        <a:p>
          <a:endParaRPr lang="tr-TR" sz="1050" b="1" dirty="0">
            <a:solidFill>
              <a:srgbClr val="3211FB"/>
            </a:solidFill>
          </a:endParaRPr>
        </a:p>
      </dgm:t>
    </dgm:pt>
    <dgm:pt modelId="{571F0A44-3BBA-4CD4-BC2D-F7FF439E4CF1}" type="parTrans" cxnId="{5D9A1D87-52CF-45D4-B6C3-C6E3473DFDA5}">
      <dgm:prSet/>
      <dgm:spPr/>
      <dgm:t>
        <a:bodyPr/>
        <a:lstStyle/>
        <a:p>
          <a:endParaRPr lang="tr-TR"/>
        </a:p>
      </dgm:t>
    </dgm:pt>
    <dgm:pt modelId="{90CF300F-82EE-4424-9A9D-8596C1D64FD5}" type="sibTrans" cxnId="{5D9A1D87-52CF-45D4-B6C3-C6E3473DFDA5}">
      <dgm:prSet/>
      <dgm:spPr/>
      <dgm:t>
        <a:bodyPr/>
        <a:lstStyle/>
        <a:p>
          <a:endParaRPr lang="tr-TR"/>
        </a:p>
      </dgm:t>
    </dgm:pt>
    <dgm:pt modelId="{281660A4-9D93-4BB4-B320-F2036D213B99}" type="pres">
      <dgm:prSet presAssocID="{DC2BC3D3-ED9B-438C-AF37-82D1EA4F383C}" presName="arrowDiagram" presStyleCnt="0">
        <dgm:presLayoutVars>
          <dgm:chMax val="5"/>
          <dgm:dir/>
          <dgm:resizeHandles val="exact"/>
        </dgm:presLayoutVars>
      </dgm:prSet>
      <dgm:spPr/>
    </dgm:pt>
    <dgm:pt modelId="{A6925E8C-34CC-4B7D-B40B-51C674B07FD6}" type="pres">
      <dgm:prSet presAssocID="{DC2BC3D3-ED9B-438C-AF37-82D1EA4F383C}" presName="arrow" presStyleLbl="bgShp" presStyleIdx="0" presStyleCnt="1" custLinFactX="-100000" custLinFactNeighborX="-134501" custLinFactNeighborY="12111"/>
      <dgm:spPr/>
    </dgm:pt>
    <dgm:pt modelId="{91957B99-4921-4BFC-AAC3-6A8C5FE923BC}" type="pres">
      <dgm:prSet presAssocID="{DC2BC3D3-ED9B-438C-AF37-82D1EA4F383C}" presName="arrowDiagram5" presStyleCnt="0"/>
      <dgm:spPr/>
    </dgm:pt>
    <dgm:pt modelId="{96971FDF-5B91-483C-B73D-08113CC63091}" type="pres">
      <dgm:prSet presAssocID="{8EC3AFB2-7020-4D4C-A067-7024BF45F0FD}" presName="bullet5a" presStyleLbl="node1" presStyleIdx="0" presStyleCnt="5"/>
      <dgm:spPr/>
    </dgm:pt>
    <dgm:pt modelId="{F56A7140-579C-414D-9AFA-FD9BE30983C6}" type="pres">
      <dgm:prSet presAssocID="{8EC3AFB2-7020-4D4C-A067-7024BF45F0FD}" presName="textBox5a" presStyleLbl="revTx" presStyleIdx="0" presStyleCnt="5">
        <dgm:presLayoutVars>
          <dgm:bulletEnabled val="1"/>
        </dgm:presLayoutVars>
      </dgm:prSet>
      <dgm:spPr/>
    </dgm:pt>
    <dgm:pt modelId="{94534489-6A59-49B0-A5EC-2D3FF0BDA3FC}" type="pres">
      <dgm:prSet presAssocID="{4BD00302-426C-4B26-97BB-0D6CED538C96}" presName="bullet5b" presStyleLbl="node1" presStyleIdx="1" presStyleCnt="5"/>
      <dgm:spPr/>
    </dgm:pt>
    <dgm:pt modelId="{4ABFECE8-4AAE-4F61-ACBA-1C46B24E36A6}" type="pres">
      <dgm:prSet presAssocID="{4BD00302-426C-4B26-97BB-0D6CED538C96}" presName="textBox5b" presStyleLbl="revTx" presStyleIdx="1" presStyleCnt="5">
        <dgm:presLayoutVars>
          <dgm:bulletEnabled val="1"/>
        </dgm:presLayoutVars>
      </dgm:prSet>
      <dgm:spPr/>
    </dgm:pt>
    <dgm:pt modelId="{1A11D58C-33E0-4837-A262-04A373429E2C}" type="pres">
      <dgm:prSet presAssocID="{7094FDCD-6D88-48D7-B031-30A22D226B50}" presName="bullet5c" presStyleLbl="node1" presStyleIdx="2" presStyleCnt="5"/>
      <dgm:spPr/>
    </dgm:pt>
    <dgm:pt modelId="{982E56CC-585D-4DC4-81CC-AF3A574857DB}" type="pres">
      <dgm:prSet presAssocID="{7094FDCD-6D88-48D7-B031-30A22D226B50}" presName="textBox5c" presStyleLbl="revTx" presStyleIdx="2" presStyleCnt="5">
        <dgm:presLayoutVars>
          <dgm:bulletEnabled val="1"/>
        </dgm:presLayoutVars>
      </dgm:prSet>
      <dgm:spPr/>
    </dgm:pt>
    <dgm:pt modelId="{C8A2B066-B75F-4238-8FE6-5007EF7A95A0}" type="pres">
      <dgm:prSet presAssocID="{9D7E6ECE-02BE-4A7F-966B-3972949CE0CD}" presName="bullet5d" presStyleLbl="node1" presStyleIdx="3" presStyleCnt="5"/>
      <dgm:spPr/>
    </dgm:pt>
    <dgm:pt modelId="{C65FE7B0-D13A-4E2C-98CA-C7E9AF1FAD15}" type="pres">
      <dgm:prSet presAssocID="{9D7E6ECE-02BE-4A7F-966B-3972949CE0CD}" presName="textBox5d" presStyleLbl="revTx" presStyleIdx="3" presStyleCnt="5">
        <dgm:presLayoutVars>
          <dgm:bulletEnabled val="1"/>
        </dgm:presLayoutVars>
      </dgm:prSet>
      <dgm:spPr/>
    </dgm:pt>
    <dgm:pt modelId="{78C92353-1ED2-44F7-BE6C-233C0C178E21}" type="pres">
      <dgm:prSet presAssocID="{89FCF11A-66F6-4EE8-8FDF-C6C569B29C83}" presName="bullet5e" presStyleLbl="node1" presStyleIdx="4" presStyleCnt="5"/>
      <dgm:spPr/>
    </dgm:pt>
    <dgm:pt modelId="{BB34AA55-0CEE-4A4E-A62A-9176CAFF1C94}" type="pres">
      <dgm:prSet presAssocID="{89FCF11A-66F6-4EE8-8FDF-C6C569B29C83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67816204-AD39-4D25-836F-DD711E2792C8}" srcId="{DC2BC3D3-ED9B-438C-AF37-82D1EA4F383C}" destId="{9D7E6ECE-02BE-4A7F-966B-3972949CE0CD}" srcOrd="3" destOrd="0" parTransId="{7976B492-067F-40FC-96D0-B0EECF448755}" sibTransId="{04FDFB36-1E13-4108-9874-3F97DD9A5BCC}"/>
    <dgm:cxn modelId="{B7A5FB0D-CF30-424C-85A3-664BE96BA2DA}" srcId="{DC2BC3D3-ED9B-438C-AF37-82D1EA4F383C}" destId="{8EC3AFB2-7020-4D4C-A067-7024BF45F0FD}" srcOrd="0" destOrd="0" parTransId="{E68B1F03-1D1C-43A1-8BE8-3ADBBAA769AF}" sibTransId="{0A988B56-0B99-4E72-A368-DD13D501F83F}"/>
    <dgm:cxn modelId="{B3554414-A91D-494E-B0EA-FC128B780C1A}" srcId="{DC2BC3D3-ED9B-438C-AF37-82D1EA4F383C}" destId="{89FCF11A-66F6-4EE8-8FDF-C6C569B29C83}" srcOrd="4" destOrd="0" parTransId="{47476D35-ADAF-4DAC-A002-B634B715EB0F}" sibTransId="{7FA6F3C1-6337-4036-AFDA-54FF38A46D64}"/>
    <dgm:cxn modelId="{1FDAFA2D-735A-4D92-A2AD-CFB1A186C687}" type="presOf" srcId="{DC2BC3D3-ED9B-438C-AF37-82D1EA4F383C}" destId="{281660A4-9D93-4BB4-B320-F2036D213B99}" srcOrd="0" destOrd="0" presId="urn:microsoft.com/office/officeart/2005/8/layout/arrow2"/>
    <dgm:cxn modelId="{E1A2A23B-2FCB-4B3E-9D42-0A823B5B29D4}" type="presOf" srcId="{89FCF11A-66F6-4EE8-8FDF-C6C569B29C83}" destId="{BB34AA55-0CEE-4A4E-A62A-9176CAFF1C94}" srcOrd="0" destOrd="0" presId="urn:microsoft.com/office/officeart/2005/8/layout/arrow2"/>
    <dgm:cxn modelId="{354BD577-46E6-4818-8932-60BA2D5D4CC5}" type="presOf" srcId="{7094FDCD-6D88-48D7-B031-30A22D226B50}" destId="{982E56CC-585D-4DC4-81CC-AF3A574857DB}" srcOrd="0" destOrd="0" presId="urn:microsoft.com/office/officeart/2005/8/layout/arrow2"/>
    <dgm:cxn modelId="{76C09E83-A249-458B-87A2-6E198C5A83B1}" type="presOf" srcId="{8EC3AFB2-7020-4D4C-A067-7024BF45F0FD}" destId="{F56A7140-579C-414D-9AFA-FD9BE30983C6}" srcOrd="0" destOrd="0" presId="urn:microsoft.com/office/officeart/2005/8/layout/arrow2"/>
    <dgm:cxn modelId="{5D9A1D87-52CF-45D4-B6C3-C6E3473DFDA5}" srcId="{DC2BC3D3-ED9B-438C-AF37-82D1EA4F383C}" destId="{2BF6DB4A-61D5-4824-AEE6-44D26E1DEF50}" srcOrd="5" destOrd="0" parTransId="{571F0A44-3BBA-4CD4-BC2D-F7FF439E4CF1}" sibTransId="{90CF300F-82EE-4424-9A9D-8596C1D64FD5}"/>
    <dgm:cxn modelId="{D7E16C8A-12B2-48E4-B44E-9FC22BDCF4CE}" srcId="{DC2BC3D3-ED9B-438C-AF37-82D1EA4F383C}" destId="{7094FDCD-6D88-48D7-B031-30A22D226B50}" srcOrd="2" destOrd="0" parTransId="{CE46B5EC-4E15-4333-A813-4656B7F3BFF9}" sibTransId="{429F88AD-91A5-4104-B197-8770AAAF10B1}"/>
    <dgm:cxn modelId="{B22E73A9-0CA6-41D1-96D8-FD911779140C}" type="presOf" srcId="{4BD00302-426C-4B26-97BB-0D6CED538C96}" destId="{4ABFECE8-4AAE-4F61-ACBA-1C46B24E36A6}" srcOrd="0" destOrd="0" presId="urn:microsoft.com/office/officeart/2005/8/layout/arrow2"/>
    <dgm:cxn modelId="{00F563CA-C264-4E9F-B867-1133CF23D4FA}" srcId="{DC2BC3D3-ED9B-438C-AF37-82D1EA4F383C}" destId="{4BD00302-426C-4B26-97BB-0D6CED538C96}" srcOrd="1" destOrd="0" parTransId="{D9A057EC-2E12-4976-9FEF-BD8135CDFCAE}" sibTransId="{94BE6ECE-8DF9-4ED9-A593-0ADC02A56425}"/>
    <dgm:cxn modelId="{DCB15DDD-9B02-495D-81C8-EF9D0A439CC4}" type="presOf" srcId="{9D7E6ECE-02BE-4A7F-966B-3972949CE0CD}" destId="{C65FE7B0-D13A-4E2C-98CA-C7E9AF1FAD15}" srcOrd="0" destOrd="0" presId="urn:microsoft.com/office/officeart/2005/8/layout/arrow2"/>
    <dgm:cxn modelId="{FB223441-7837-47C0-8596-ABC34D14285A}" type="presParOf" srcId="{281660A4-9D93-4BB4-B320-F2036D213B99}" destId="{A6925E8C-34CC-4B7D-B40B-51C674B07FD6}" srcOrd="0" destOrd="0" presId="urn:microsoft.com/office/officeart/2005/8/layout/arrow2"/>
    <dgm:cxn modelId="{F2EB639D-1B89-4944-893E-9B13B2C652A6}" type="presParOf" srcId="{281660A4-9D93-4BB4-B320-F2036D213B99}" destId="{91957B99-4921-4BFC-AAC3-6A8C5FE923BC}" srcOrd="1" destOrd="0" presId="urn:microsoft.com/office/officeart/2005/8/layout/arrow2"/>
    <dgm:cxn modelId="{73B4FB5E-1AF4-4B89-B944-EA2E623192C4}" type="presParOf" srcId="{91957B99-4921-4BFC-AAC3-6A8C5FE923BC}" destId="{96971FDF-5B91-483C-B73D-08113CC63091}" srcOrd="0" destOrd="0" presId="urn:microsoft.com/office/officeart/2005/8/layout/arrow2"/>
    <dgm:cxn modelId="{70EBD0CD-FDD4-45D9-8D54-F766C9145D4F}" type="presParOf" srcId="{91957B99-4921-4BFC-AAC3-6A8C5FE923BC}" destId="{F56A7140-579C-414D-9AFA-FD9BE30983C6}" srcOrd="1" destOrd="0" presId="urn:microsoft.com/office/officeart/2005/8/layout/arrow2"/>
    <dgm:cxn modelId="{2740CB92-4F96-4680-823E-BABA7E185139}" type="presParOf" srcId="{91957B99-4921-4BFC-AAC3-6A8C5FE923BC}" destId="{94534489-6A59-49B0-A5EC-2D3FF0BDA3FC}" srcOrd="2" destOrd="0" presId="urn:microsoft.com/office/officeart/2005/8/layout/arrow2"/>
    <dgm:cxn modelId="{5F5C11AE-118F-45F6-8F84-0ECE18BBDDD6}" type="presParOf" srcId="{91957B99-4921-4BFC-AAC3-6A8C5FE923BC}" destId="{4ABFECE8-4AAE-4F61-ACBA-1C46B24E36A6}" srcOrd="3" destOrd="0" presId="urn:microsoft.com/office/officeart/2005/8/layout/arrow2"/>
    <dgm:cxn modelId="{DEEFF289-952B-47B7-9332-6A9523FB6932}" type="presParOf" srcId="{91957B99-4921-4BFC-AAC3-6A8C5FE923BC}" destId="{1A11D58C-33E0-4837-A262-04A373429E2C}" srcOrd="4" destOrd="0" presId="urn:microsoft.com/office/officeart/2005/8/layout/arrow2"/>
    <dgm:cxn modelId="{D9CFE503-B1C0-4704-86E3-14ECD9A17680}" type="presParOf" srcId="{91957B99-4921-4BFC-AAC3-6A8C5FE923BC}" destId="{982E56CC-585D-4DC4-81CC-AF3A574857DB}" srcOrd="5" destOrd="0" presId="urn:microsoft.com/office/officeart/2005/8/layout/arrow2"/>
    <dgm:cxn modelId="{219E9014-A690-49D2-976A-606CF087CE53}" type="presParOf" srcId="{91957B99-4921-4BFC-AAC3-6A8C5FE923BC}" destId="{C8A2B066-B75F-4238-8FE6-5007EF7A95A0}" srcOrd="6" destOrd="0" presId="urn:microsoft.com/office/officeart/2005/8/layout/arrow2"/>
    <dgm:cxn modelId="{3D34F448-DD3A-42E4-A623-9F41E8593977}" type="presParOf" srcId="{91957B99-4921-4BFC-AAC3-6A8C5FE923BC}" destId="{C65FE7B0-D13A-4E2C-98CA-C7E9AF1FAD15}" srcOrd="7" destOrd="0" presId="urn:microsoft.com/office/officeart/2005/8/layout/arrow2"/>
    <dgm:cxn modelId="{10A6D447-9D92-4F45-B046-85C1DF9713D1}" type="presParOf" srcId="{91957B99-4921-4BFC-AAC3-6A8C5FE923BC}" destId="{78C92353-1ED2-44F7-BE6C-233C0C178E21}" srcOrd="8" destOrd="0" presId="urn:microsoft.com/office/officeart/2005/8/layout/arrow2"/>
    <dgm:cxn modelId="{2514A91A-D641-45A8-A64D-2DB507AB6F3D}" type="presParOf" srcId="{91957B99-4921-4BFC-AAC3-6A8C5FE923BC}" destId="{BB34AA55-0CEE-4A4E-A62A-9176CAFF1C94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1EB664-26D9-4CDA-B111-3652D9A84186}">
      <dsp:nvSpPr>
        <dsp:cNvPr id="0" name=""/>
        <dsp:cNvSpPr/>
      </dsp:nvSpPr>
      <dsp:spPr>
        <a:xfrm>
          <a:off x="0" y="29943"/>
          <a:ext cx="6266011" cy="9149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Dünya genelinde siber saldırı risklerine ilişkin beklentiler</a:t>
          </a:r>
          <a:endParaRPr lang="en-US" sz="2300" kern="1200"/>
        </a:p>
      </dsp:txBody>
      <dsp:txXfrm>
        <a:off x="44664" y="74607"/>
        <a:ext cx="6176683" cy="825612"/>
      </dsp:txXfrm>
    </dsp:sp>
    <dsp:sp modelId="{5586151E-62EC-428B-9A5D-D4E2B49FDF42}">
      <dsp:nvSpPr>
        <dsp:cNvPr id="0" name=""/>
        <dsp:cNvSpPr/>
      </dsp:nvSpPr>
      <dsp:spPr>
        <a:xfrm>
          <a:off x="0" y="1011123"/>
          <a:ext cx="6266011" cy="914940"/>
        </a:xfrm>
        <a:prstGeom prst="roundRect">
          <a:avLst/>
        </a:prstGeom>
        <a:gradFill rotWithShape="0">
          <a:gsLst>
            <a:gs pos="0">
              <a:schemeClr val="accent2">
                <a:hueOff val="379059"/>
                <a:satOff val="-1866"/>
                <a:lumOff val="-343"/>
                <a:alphaOff val="0"/>
                <a:tint val="96000"/>
                <a:lumMod val="104000"/>
              </a:schemeClr>
            </a:gs>
            <a:gs pos="100000">
              <a:schemeClr val="accent2">
                <a:hueOff val="379059"/>
                <a:satOff val="-1866"/>
                <a:lumOff val="-343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Siber saldırıların ardındaki amaçlar</a:t>
          </a:r>
          <a:endParaRPr lang="en-US" sz="2300" kern="1200"/>
        </a:p>
      </dsp:txBody>
      <dsp:txXfrm>
        <a:off x="44664" y="1055787"/>
        <a:ext cx="6176683" cy="825612"/>
      </dsp:txXfrm>
    </dsp:sp>
    <dsp:sp modelId="{9E34795E-0839-4AFC-86A9-443C41128F7D}">
      <dsp:nvSpPr>
        <dsp:cNvPr id="0" name=""/>
        <dsp:cNvSpPr/>
      </dsp:nvSpPr>
      <dsp:spPr>
        <a:xfrm>
          <a:off x="0" y="1992303"/>
          <a:ext cx="6266011" cy="914940"/>
        </a:xfrm>
        <a:prstGeom prst="roundRect">
          <a:avLst/>
        </a:prstGeom>
        <a:gradFill rotWithShape="0">
          <a:gsLst>
            <a:gs pos="0">
              <a:schemeClr val="accent2">
                <a:hueOff val="758117"/>
                <a:satOff val="-3731"/>
                <a:lumOff val="-686"/>
                <a:alphaOff val="0"/>
                <a:tint val="96000"/>
                <a:lumMod val="104000"/>
              </a:schemeClr>
            </a:gs>
            <a:gs pos="100000">
              <a:schemeClr val="accent2">
                <a:hueOff val="758117"/>
                <a:satOff val="-3731"/>
                <a:lumOff val="-686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Siber saldırılarda kullanılan yöntemler</a:t>
          </a:r>
          <a:endParaRPr lang="en-US" sz="2300" kern="1200"/>
        </a:p>
      </dsp:txBody>
      <dsp:txXfrm>
        <a:off x="44664" y="2036967"/>
        <a:ext cx="6176683" cy="825612"/>
      </dsp:txXfrm>
    </dsp:sp>
    <dsp:sp modelId="{28DD3F6A-D370-4878-B9F9-6FBFD8469908}">
      <dsp:nvSpPr>
        <dsp:cNvPr id="0" name=""/>
        <dsp:cNvSpPr/>
      </dsp:nvSpPr>
      <dsp:spPr>
        <a:xfrm>
          <a:off x="0" y="2973483"/>
          <a:ext cx="6266011" cy="914940"/>
        </a:xfrm>
        <a:prstGeom prst="roundRect">
          <a:avLst/>
        </a:prstGeom>
        <a:gradFill rotWithShape="0">
          <a:gsLst>
            <a:gs pos="0">
              <a:schemeClr val="accent2">
                <a:hueOff val="1137176"/>
                <a:satOff val="-5597"/>
                <a:lumOff val="-1029"/>
                <a:alphaOff val="0"/>
                <a:tint val="96000"/>
                <a:lumMod val="104000"/>
              </a:schemeClr>
            </a:gs>
            <a:gs pos="100000">
              <a:schemeClr val="accent2">
                <a:hueOff val="1137176"/>
                <a:satOff val="-5597"/>
                <a:lumOff val="-1029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Siber saldırıların hedefleri</a:t>
          </a:r>
          <a:endParaRPr lang="en-US" sz="2300" kern="1200"/>
        </a:p>
      </dsp:txBody>
      <dsp:txXfrm>
        <a:off x="44664" y="3018147"/>
        <a:ext cx="6176683" cy="825612"/>
      </dsp:txXfrm>
    </dsp:sp>
    <dsp:sp modelId="{14915576-5054-4B5C-ADDB-D71063F4DEE3}">
      <dsp:nvSpPr>
        <dsp:cNvPr id="0" name=""/>
        <dsp:cNvSpPr/>
      </dsp:nvSpPr>
      <dsp:spPr>
        <a:xfrm>
          <a:off x="0" y="3954663"/>
          <a:ext cx="6266011" cy="914940"/>
        </a:xfrm>
        <a:prstGeom prst="roundRect">
          <a:avLst/>
        </a:prstGeom>
        <a:gradFill rotWithShape="0">
          <a:gsLst>
            <a:gs pos="0">
              <a:schemeClr val="accent2">
                <a:hueOff val="1516234"/>
                <a:satOff val="-7463"/>
                <a:lumOff val="-1372"/>
                <a:alphaOff val="0"/>
                <a:tint val="96000"/>
                <a:lumMod val="104000"/>
              </a:schemeClr>
            </a:gs>
            <a:gs pos="100000">
              <a:schemeClr val="accent2">
                <a:hueOff val="1516234"/>
                <a:satOff val="-7463"/>
                <a:lumOff val="-1372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Siber güvenlik yönetim yapılanması ve gerekli yetkinlikler</a:t>
          </a:r>
          <a:endParaRPr lang="en-US" sz="2300" kern="1200"/>
        </a:p>
      </dsp:txBody>
      <dsp:txXfrm>
        <a:off x="44664" y="3999327"/>
        <a:ext cx="6176683" cy="82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F8817-9FA5-40F4-907C-61A3AB769AE2}">
      <dsp:nvSpPr>
        <dsp:cNvPr id="0" name=""/>
        <dsp:cNvSpPr/>
      </dsp:nvSpPr>
      <dsp:spPr>
        <a:xfrm>
          <a:off x="3430465" y="0"/>
          <a:ext cx="4654480" cy="465448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9B1CDA-2760-4D5C-BE43-03B9EAC98D3F}">
      <dsp:nvSpPr>
        <dsp:cNvPr id="0" name=""/>
        <dsp:cNvSpPr/>
      </dsp:nvSpPr>
      <dsp:spPr>
        <a:xfrm>
          <a:off x="3872641" y="442175"/>
          <a:ext cx="1815247" cy="18152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Dünya nüfusunun %58’i internet kullanıcısı (internetworldstats, 2019)</a:t>
          </a:r>
          <a:endParaRPr lang="en-US" sz="1500" kern="1200"/>
        </a:p>
      </dsp:txBody>
      <dsp:txXfrm>
        <a:off x="3961254" y="530788"/>
        <a:ext cx="1638021" cy="1638021"/>
      </dsp:txXfrm>
    </dsp:sp>
    <dsp:sp modelId="{B92A6400-4FAB-4080-81EE-3195A959329D}">
      <dsp:nvSpPr>
        <dsp:cNvPr id="0" name=""/>
        <dsp:cNvSpPr/>
      </dsp:nvSpPr>
      <dsp:spPr>
        <a:xfrm>
          <a:off x="5827522" y="442175"/>
          <a:ext cx="1815247" cy="18152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İnternet kullanıcı sayısındaki artış (2000-2019): % 1157</a:t>
          </a:r>
          <a:endParaRPr lang="en-US" sz="1500" kern="1200"/>
        </a:p>
      </dsp:txBody>
      <dsp:txXfrm>
        <a:off x="5916135" y="530788"/>
        <a:ext cx="1638021" cy="1638021"/>
      </dsp:txXfrm>
    </dsp:sp>
    <dsp:sp modelId="{96B4B994-2595-441A-BCA3-1A8C0329287E}">
      <dsp:nvSpPr>
        <dsp:cNvPr id="0" name=""/>
        <dsp:cNvSpPr/>
      </dsp:nvSpPr>
      <dsp:spPr>
        <a:xfrm>
          <a:off x="3872641" y="2397057"/>
          <a:ext cx="1815247" cy="18152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Genelağa bağlı IoT (Nesnelerin İnterneti) cihaz sayısı : 14,2 Milyar (Gartner, 2019)</a:t>
          </a:r>
          <a:endParaRPr lang="en-US" sz="1500" kern="1200"/>
        </a:p>
      </dsp:txBody>
      <dsp:txXfrm>
        <a:off x="3961254" y="2485670"/>
        <a:ext cx="1638021" cy="1638021"/>
      </dsp:txXfrm>
    </dsp:sp>
    <dsp:sp modelId="{0E5FBD80-6280-4F6B-B3BB-DCCC81BAC723}">
      <dsp:nvSpPr>
        <dsp:cNvPr id="0" name=""/>
        <dsp:cNvSpPr/>
      </dsp:nvSpPr>
      <dsp:spPr>
        <a:xfrm>
          <a:off x="5827522" y="2397057"/>
          <a:ext cx="1815247" cy="18152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2025 tahmini: 64 Milyar IoT cihazı (Tecjury, 2019)</a:t>
          </a:r>
          <a:endParaRPr lang="en-US" sz="1500" kern="1200"/>
        </a:p>
      </dsp:txBody>
      <dsp:txXfrm>
        <a:off x="5916135" y="2485670"/>
        <a:ext cx="1638021" cy="16380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1BB3E-C4FC-4170-A55C-E538E814DAE7}">
      <dsp:nvSpPr>
        <dsp:cNvPr id="0" name=""/>
        <dsp:cNvSpPr/>
      </dsp:nvSpPr>
      <dsp:spPr>
        <a:xfrm>
          <a:off x="0" y="278495"/>
          <a:ext cx="6266011" cy="140911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Dünya Ekonomik Forumu verilerine göre siber saldırılar, son iki yıldır, gerçekleşmesi olası küresel riskler arasında ilk beş riskten birisi olmuş.</a:t>
          </a:r>
          <a:endParaRPr lang="en-US" sz="2000" kern="1200"/>
        </a:p>
      </dsp:txBody>
      <dsp:txXfrm>
        <a:off x="68787" y="347282"/>
        <a:ext cx="6128437" cy="1271544"/>
      </dsp:txXfrm>
    </dsp:sp>
    <dsp:sp modelId="{F131313A-EC07-45F3-B989-F1B2681CDFA7}">
      <dsp:nvSpPr>
        <dsp:cNvPr id="0" name=""/>
        <dsp:cNvSpPr/>
      </dsp:nvSpPr>
      <dsp:spPr>
        <a:xfrm>
          <a:off x="0" y="1745214"/>
          <a:ext cx="6266011" cy="1409118"/>
        </a:xfrm>
        <a:prstGeom prst="roundRect">
          <a:avLst/>
        </a:prstGeom>
        <a:gradFill rotWithShape="0">
          <a:gsLst>
            <a:gs pos="0">
              <a:schemeClr val="accent2">
                <a:hueOff val="758117"/>
                <a:satOff val="-3731"/>
                <a:lumOff val="-686"/>
                <a:alphaOff val="0"/>
                <a:tint val="96000"/>
                <a:lumMod val="104000"/>
              </a:schemeClr>
            </a:gs>
            <a:gs pos="100000">
              <a:schemeClr val="accent2">
                <a:hueOff val="758117"/>
                <a:satOff val="-3731"/>
                <a:lumOff val="-686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Son üç yıldır, bilişim teknolojileri kullanılarak gerçekleştirilen veri sahtekarlığı ve hırsızlığı da olası küresel riskler arasında yer almakta.</a:t>
          </a:r>
          <a:endParaRPr lang="en-US" sz="2000" kern="1200"/>
        </a:p>
      </dsp:txBody>
      <dsp:txXfrm>
        <a:off x="68787" y="1814001"/>
        <a:ext cx="6128437" cy="1271544"/>
      </dsp:txXfrm>
    </dsp:sp>
    <dsp:sp modelId="{412BE770-457D-4A7A-A137-E1281F50DBD9}">
      <dsp:nvSpPr>
        <dsp:cNvPr id="0" name=""/>
        <dsp:cNvSpPr/>
      </dsp:nvSpPr>
      <dsp:spPr>
        <a:xfrm>
          <a:off x="0" y="3211932"/>
          <a:ext cx="6266011" cy="1409118"/>
        </a:xfrm>
        <a:prstGeom prst="roundRect">
          <a:avLst/>
        </a:prstGeom>
        <a:gradFill rotWithShape="0">
          <a:gsLst>
            <a:gs pos="0">
              <a:schemeClr val="accent2">
                <a:hueOff val="1516234"/>
                <a:satOff val="-7463"/>
                <a:lumOff val="-1372"/>
                <a:alphaOff val="0"/>
                <a:tint val="96000"/>
                <a:lumMod val="104000"/>
              </a:schemeClr>
            </a:gs>
            <a:gs pos="100000">
              <a:schemeClr val="accent2">
                <a:hueOff val="1516234"/>
                <a:satOff val="-7463"/>
                <a:lumOff val="-1372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Etkileri açısından doğal olaylar, su sıkıntısı, küresel ısınma, yıkıcı silahlar daha öncelikli görülmekle birlikte, siber saldırıların çok düşükten çok yıkıcı zararlara kadar son derece etkili olabileceği öngörülüyor.</a:t>
          </a:r>
          <a:endParaRPr lang="en-US" sz="2000" kern="1200"/>
        </a:p>
      </dsp:txBody>
      <dsp:txXfrm>
        <a:off x="68787" y="3280719"/>
        <a:ext cx="6128437" cy="12715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3ED4C-1F40-4D7C-A187-5E56FEBFD8AD}">
      <dsp:nvSpPr>
        <dsp:cNvPr id="0" name=""/>
        <dsp:cNvSpPr/>
      </dsp:nvSpPr>
      <dsp:spPr>
        <a:xfrm>
          <a:off x="0" y="2392"/>
          <a:ext cx="626601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40646B-1E72-43F5-9134-6DF7C5FC797B}">
      <dsp:nvSpPr>
        <dsp:cNvPr id="0" name=""/>
        <dsp:cNvSpPr/>
      </dsp:nvSpPr>
      <dsp:spPr>
        <a:xfrm>
          <a:off x="0" y="2392"/>
          <a:ext cx="6266011" cy="163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/>
            <a:t>Siber saldırıların ardında;  politik, ekonomik ve/veya jeopolitik nedenler olabilir.</a:t>
          </a:r>
          <a:endParaRPr lang="en-US" sz="2600" kern="1200"/>
        </a:p>
      </dsp:txBody>
      <dsp:txXfrm>
        <a:off x="0" y="2392"/>
        <a:ext cx="6266011" cy="1631587"/>
      </dsp:txXfrm>
    </dsp:sp>
    <dsp:sp modelId="{96B9C13F-C1D9-429D-9C23-E78C42EE752F}">
      <dsp:nvSpPr>
        <dsp:cNvPr id="0" name=""/>
        <dsp:cNvSpPr/>
      </dsp:nvSpPr>
      <dsp:spPr>
        <a:xfrm>
          <a:off x="0" y="1633979"/>
          <a:ext cx="6266011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8BBE83-1679-475B-AE29-92FE9570E890}">
      <dsp:nvSpPr>
        <dsp:cNvPr id="0" name=""/>
        <dsp:cNvSpPr/>
      </dsp:nvSpPr>
      <dsp:spPr>
        <a:xfrm>
          <a:off x="0" y="1633979"/>
          <a:ext cx="6266011" cy="163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/>
            <a:t>Saldırılar, devlet ya da devlet dışı aktörler tarafından başlatılabilir.</a:t>
          </a:r>
          <a:endParaRPr lang="en-US" sz="2600" kern="1200"/>
        </a:p>
      </dsp:txBody>
      <dsp:txXfrm>
        <a:off x="0" y="1633979"/>
        <a:ext cx="6266011" cy="1631587"/>
      </dsp:txXfrm>
    </dsp:sp>
    <dsp:sp modelId="{1C2AF263-8690-468F-9A88-8376FD9E611C}">
      <dsp:nvSpPr>
        <dsp:cNvPr id="0" name=""/>
        <dsp:cNvSpPr/>
      </dsp:nvSpPr>
      <dsp:spPr>
        <a:xfrm>
          <a:off x="0" y="3265567"/>
          <a:ext cx="6266011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2C59C7-8D45-4C5E-A1D0-1398C5C8A9DA}">
      <dsp:nvSpPr>
        <dsp:cNvPr id="0" name=""/>
        <dsp:cNvSpPr/>
      </dsp:nvSpPr>
      <dsp:spPr>
        <a:xfrm>
          <a:off x="0" y="3265567"/>
          <a:ext cx="6266011" cy="163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/>
            <a:t>Siber saldırılar, toplum düzenini bozabilecek düzeyde bir etki oluşturabilir; itibar ve inandırıcılık kaybına neden olabilir.</a:t>
          </a:r>
          <a:endParaRPr lang="en-US" sz="2600" kern="1200"/>
        </a:p>
      </dsp:txBody>
      <dsp:txXfrm>
        <a:off x="0" y="3265567"/>
        <a:ext cx="6266011" cy="16315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B5DFF-FEF2-4584-B314-B4C8288064C1}">
      <dsp:nvSpPr>
        <dsp:cNvPr id="0" name=""/>
        <dsp:cNvSpPr/>
      </dsp:nvSpPr>
      <dsp:spPr>
        <a:xfrm>
          <a:off x="0" y="3642767"/>
          <a:ext cx="5978218" cy="11956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 err="1"/>
            <a:t>Eksik ve hatalı yapılandırılmış sistemler ele geçirilerek DDOS saldırı hacmi artırılabilmektedir (2018’de Github’a yapılan son DDOS atağının boyutu 1.35 Tbps).</a:t>
          </a:r>
        </a:p>
      </dsp:txBody>
      <dsp:txXfrm>
        <a:off x="0" y="3642767"/>
        <a:ext cx="5978218" cy="1195637"/>
      </dsp:txXfrm>
    </dsp:sp>
    <dsp:sp modelId="{0A125DEF-DAF0-4146-946C-7C8943401E9D}">
      <dsp:nvSpPr>
        <dsp:cNvPr id="0" name=""/>
        <dsp:cNvSpPr/>
      </dsp:nvSpPr>
      <dsp:spPr>
        <a:xfrm rot="10800000">
          <a:off x="0" y="1821811"/>
          <a:ext cx="5978218" cy="1838890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 err="1"/>
            <a:t>Çoğunlukla güvenlik açısından güçlendirilmemiş olarak üretildiklerinden, kolay ele geçirilebilmektedir. </a:t>
          </a:r>
          <a:r>
            <a:rPr lang="en-GB" sz="1700" b="1" kern="1200" dirty="0"/>
            <a:t>Bu </a:t>
          </a:r>
          <a:r>
            <a:rPr lang="en-GB" sz="1700" b="1" kern="1200" dirty="0" err="1"/>
            <a:t>nedenle</a:t>
          </a:r>
          <a:r>
            <a:rPr lang="en-GB" sz="1700" b="1" kern="1200" dirty="0"/>
            <a:t> IoT </a:t>
          </a:r>
          <a:r>
            <a:rPr lang="en-GB" sz="1700" b="1" kern="1200" dirty="0" err="1"/>
            <a:t>cihazları</a:t>
          </a:r>
          <a:r>
            <a:rPr lang="en-GB" sz="1700" b="1" kern="1200" dirty="0"/>
            <a:t>, DDOS </a:t>
          </a:r>
          <a:r>
            <a:rPr lang="en-GB" sz="1700" b="1" kern="1200" dirty="0" err="1"/>
            <a:t>atakları</a:t>
          </a:r>
          <a:r>
            <a:rPr lang="en-GB" sz="1700" b="1" kern="1200" dirty="0"/>
            <a:t> </a:t>
          </a:r>
          <a:r>
            <a:rPr lang="en-GB" sz="1700" b="1" kern="1200" dirty="0" err="1"/>
            <a:t>için</a:t>
          </a:r>
          <a:r>
            <a:rPr lang="en-GB" sz="1700" b="1" kern="1200" dirty="0"/>
            <a:t> </a:t>
          </a:r>
          <a:r>
            <a:rPr lang="en-GB" sz="1700" b="1" kern="1200" dirty="0" err="1"/>
            <a:t>kullanışlı</a:t>
          </a:r>
          <a:r>
            <a:rPr lang="en-GB" sz="1700" b="1" kern="1200" dirty="0"/>
            <a:t> </a:t>
          </a:r>
          <a:r>
            <a:rPr lang="en-GB" sz="1700" b="1" kern="1200" dirty="0" err="1"/>
            <a:t>birer</a:t>
          </a:r>
          <a:r>
            <a:rPr lang="en-GB" sz="1700" b="1" kern="1200" dirty="0"/>
            <a:t> </a:t>
          </a:r>
          <a:r>
            <a:rPr lang="en-GB" sz="1700" b="1" kern="1200" dirty="0" err="1"/>
            <a:t>silah</a:t>
          </a:r>
          <a:r>
            <a:rPr lang="en-GB" sz="1700" b="1" kern="1200" dirty="0"/>
            <a:t> </a:t>
          </a:r>
          <a:r>
            <a:rPr lang="en-GB" sz="1700" b="1" kern="1200" dirty="0" err="1"/>
            <a:t>haline</a:t>
          </a:r>
          <a:r>
            <a:rPr lang="en-GB" sz="1700" b="1" kern="1200" dirty="0"/>
            <a:t> </a:t>
          </a:r>
          <a:r>
            <a:rPr lang="en-GB" sz="1700" b="1" kern="1200" dirty="0" err="1"/>
            <a:t>gelmiştir</a:t>
          </a:r>
          <a:r>
            <a:rPr lang="en-GB" sz="1700" b="1" kern="1200" dirty="0"/>
            <a:t>. </a:t>
          </a:r>
        </a:p>
      </dsp:txBody>
      <dsp:txXfrm rot="10800000">
        <a:off x="0" y="1821811"/>
        <a:ext cx="5978218" cy="1194856"/>
      </dsp:txXfrm>
    </dsp:sp>
    <dsp:sp modelId="{F2728EFF-D8F4-4ED7-AC1D-2453B3C277B8}">
      <dsp:nvSpPr>
        <dsp:cNvPr id="0" name=""/>
        <dsp:cNvSpPr/>
      </dsp:nvSpPr>
      <dsp:spPr>
        <a:xfrm rot="10800000">
          <a:off x="0" y="855"/>
          <a:ext cx="5978218" cy="1838890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IoT </a:t>
          </a:r>
          <a:r>
            <a:rPr lang="en-GB" sz="1700" b="1" kern="1200" dirty="0" err="1"/>
            <a:t>teknolojilerinin</a:t>
          </a:r>
          <a:r>
            <a:rPr lang="en-GB" sz="1700" b="1" kern="1200" dirty="0"/>
            <a:t> belli </a:t>
          </a:r>
          <a:r>
            <a:rPr lang="en-GB" sz="1700" b="1" kern="1200" dirty="0" err="1"/>
            <a:t>bir</a:t>
          </a:r>
          <a:r>
            <a:rPr lang="en-GB" sz="1700" b="1" kern="1200" dirty="0"/>
            <a:t> </a:t>
          </a:r>
          <a:r>
            <a:rPr lang="en-GB" sz="1700" b="1" kern="1200" dirty="0" err="1"/>
            <a:t>olgunluğa</a:t>
          </a:r>
          <a:r>
            <a:rPr lang="en-GB" sz="1700" b="1" kern="1200" dirty="0"/>
            <a:t> </a:t>
          </a:r>
          <a:r>
            <a:rPr lang="en-GB" sz="1700" b="1" kern="1200" dirty="0" err="1"/>
            <a:t>eriştiği</a:t>
          </a:r>
          <a:r>
            <a:rPr lang="en-GB" sz="1700" b="1" kern="1200" dirty="0"/>
            <a:t> </a:t>
          </a:r>
          <a:r>
            <a:rPr lang="en-GB" sz="1700" b="1" kern="1200" dirty="0" err="1"/>
            <a:t>yıl</a:t>
          </a:r>
          <a:r>
            <a:rPr lang="en-GB" sz="1700" b="1" kern="1200" dirty="0"/>
            <a:t> 2014’dür.</a:t>
          </a:r>
          <a:endParaRPr lang="en-US" sz="1700" kern="1200" dirty="0"/>
        </a:p>
      </dsp:txBody>
      <dsp:txXfrm rot="10800000">
        <a:off x="0" y="855"/>
        <a:ext cx="5978218" cy="11948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FDADA-7104-4EEF-93DB-7BAF1B1C8A78}">
      <dsp:nvSpPr>
        <dsp:cNvPr id="0" name=""/>
        <dsp:cNvSpPr/>
      </dsp:nvSpPr>
      <dsp:spPr>
        <a:xfrm>
          <a:off x="0" y="2920749"/>
          <a:ext cx="5978218" cy="19163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/>
            <a:t>Yetersiz güvenlikte üretildiklerinden ev ağına sızmak için birer atlama taşı olarak da kullanılmaktadır.</a:t>
          </a:r>
        </a:p>
      </dsp:txBody>
      <dsp:txXfrm>
        <a:off x="0" y="2920749"/>
        <a:ext cx="5978218" cy="1916328"/>
      </dsp:txXfrm>
    </dsp:sp>
    <dsp:sp modelId="{F2728EFF-D8F4-4ED7-AC1D-2453B3C277B8}">
      <dsp:nvSpPr>
        <dsp:cNvPr id="0" name=""/>
        <dsp:cNvSpPr/>
      </dsp:nvSpPr>
      <dsp:spPr>
        <a:xfrm rot="10800000">
          <a:off x="0" y="2182"/>
          <a:ext cx="5978218" cy="294731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Çoğu bebek izleme aygıtları (webcam) video akışını şifrelemediklerinden kolaylıkla siber saldırganların hedefi olabilmektedirler.</a:t>
          </a:r>
          <a:endParaRPr lang="en-US" sz="2700" kern="1200" dirty="0"/>
        </a:p>
      </dsp:txBody>
      <dsp:txXfrm rot="10800000">
        <a:off x="0" y="2182"/>
        <a:ext cx="5978218" cy="19150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7B773-2D52-4BBA-B826-E23922FF8613}">
      <dsp:nvSpPr>
        <dsp:cNvPr id="0" name=""/>
        <dsp:cNvSpPr/>
      </dsp:nvSpPr>
      <dsp:spPr>
        <a:xfrm>
          <a:off x="0" y="3642767"/>
          <a:ext cx="5978218" cy="11956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Sextortion: </a:t>
          </a:r>
          <a:r>
            <a:rPr lang="en-GB" sz="2500" b="1" kern="1200" dirty="0" err="1"/>
            <a:t>İzlendi</a:t>
          </a:r>
          <a:r>
            <a:rPr lang="en-GB" sz="2500" b="1" kern="1200" dirty="0"/>
            <a:t> </a:t>
          </a:r>
          <a:r>
            <a:rPr lang="en-GB" sz="2500" b="1" kern="1200" dirty="0" err="1"/>
            <a:t>şantajı</a:t>
          </a:r>
          <a:endParaRPr lang="en-GB" sz="2500" b="1" kern="1200" dirty="0"/>
        </a:p>
      </dsp:txBody>
      <dsp:txXfrm>
        <a:off x="0" y="3642767"/>
        <a:ext cx="5978218" cy="1195637"/>
      </dsp:txXfrm>
    </dsp:sp>
    <dsp:sp modelId="{10FDE7D8-5E0D-4FF1-8120-8A068BE1EBC9}">
      <dsp:nvSpPr>
        <dsp:cNvPr id="0" name=""/>
        <dsp:cNvSpPr/>
      </dsp:nvSpPr>
      <dsp:spPr>
        <a:xfrm rot="10800000">
          <a:off x="0" y="1821811"/>
          <a:ext cx="5978218" cy="1838890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 err="1"/>
            <a:t>The Hitman for Hire: Ölümle tehdit </a:t>
          </a:r>
        </a:p>
      </dsp:txBody>
      <dsp:txXfrm rot="10800000">
        <a:off x="0" y="1821811"/>
        <a:ext cx="5978218" cy="1194856"/>
      </dsp:txXfrm>
    </dsp:sp>
    <dsp:sp modelId="{F2728EFF-D8F4-4ED7-AC1D-2453B3C277B8}">
      <dsp:nvSpPr>
        <dsp:cNvPr id="0" name=""/>
        <dsp:cNvSpPr/>
      </dsp:nvSpPr>
      <dsp:spPr>
        <a:xfrm rot="10800000">
          <a:off x="0" y="855"/>
          <a:ext cx="5978218" cy="1838890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 err="1"/>
            <a:t>Yeni</a:t>
          </a:r>
          <a:r>
            <a:rPr lang="en-GB" sz="2500" b="1" kern="1200" dirty="0"/>
            <a:t> </a:t>
          </a:r>
          <a:r>
            <a:rPr lang="en-GB" sz="2500" b="1" kern="1200" dirty="0" err="1"/>
            <a:t>oltalama</a:t>
          </a:r>
          <a:r>
            <a:rPr lang="en-GB" sz="2500" b="1" kern="1200" dirty="0"/>
            <a:t> e-</a:t>
          </a:r>
          <a:r>
            <a:rPr lang="en-GB" sz="2500" b="1" kern="1200" dirty="0" err="1"/>
            <a:t>postaları</a:t>
          </a:r>
          <a:r>
            <a:rPr lang="en-GB" sz="2500" b="1" kern="1200" dirty="0"/>
            <a:t> </a:t>
          </a:r>
          <a:r>
            <a:rPr lang="en-GB" sz="2500" b="1" kern="1200" dirty="0" err="1"/>
            <a:t>şimdilerde</a:t>
          </a:r>
          <a:r>
            <a:rPr lang="en-GB" sz="2500" b="1" kern="1200" dirty="0"/>
            <a:t> </a:t>
          </a:r>
          <a:r>
            <a:rPr lang="en-GB" sz="2500" b="1" kern="1200" dirty="0" err="1"/>
            <a:t>tehdit</a:t>
          </a:r>
          <a:r>
            <a:rPr lang="en-GB" sz="2500" b="1" kern="1200" dirty="0"/>
            <a:t> </a:t>
          </a:r>
          <a:r>
            <a:rPr lang="en-GB" sz="2500" b="1" kern="1200" dirty="0" err="1"/>
            <a:t>ve</a:t>
          </a:r>
          <a:r>
            <a:rPr lang="en-GB" sz="2500" b="1" kern="1200" dirty="0"/>
            <a:t> </a:t>
          </a:r>
          <a:r>
            <a:rPr lang="en-GB" sz="2500" b="1" kern="1200" dirty="0" err="1"/>
            <a:t>şantaja</a:t>
          </a:r>
          <a:r>
            <a:rPr lang="en-GB" sz="2500" b="1" kern="1200" dirty="0"/>
            <a:t> </a:t>
          </a:r>
          <a:r>
            <a:rPr lang="en-GB" sz="2500" b="1" kern="1200" dirty="0" err="1"/>
            <a:t>yönelik</a:t>
          </a:r>
          <a:r>
            <a:rPr lang="en-GB" sz="2500" b="1" kern="1200" dirty="0"/>
            <a:t> </a:t>
          </a:r>
          <a:r>
            <a:rPr lang="en-GB" sz="2500" b="1" kern="1200" dirty="0" err="1"/>
            <a:t>olarak</a:t>
          </a:r>
          <a:r>
            <a:rPr lang="en-GB" sz="2500" b="1" kern="1200" dirty="0"/>
            <a:t> </a:t>
          </a:r>
          <a:r>
            <a:rPr lang="en-GB" sz="2500" b="1" kern="1200" dirty="0" err="1"/>
            <a:t>kullanılmaktadır</a:t>
          </a:r>
          <a:r>
            <a:rPr lang="en-GB" sz="2500" b="1" kern="1200" dirty="0"/>
            <a:t>.</a:t>
          </a:r>
          <a:endParaRPr lang="en-US" sz="2500" kern="1200" dirty="0"/>
        </a:p>
      </dsp:txBody>
      <dsp:txXfrm rot="10800000">
        <a:off x="0" y="855"/>
        <a:ext cx="5978218" cy="11948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2546D-F3AE-410A-B41C-6B8C43C04632}">
      <dsp:nvSpPr>
        <dsp:cNvPr id="0" name=""/>
        <dsp:cNvSpPr/>
      </dsp:nvSpPr>
      <dsp:spPr>
        <a:xfrm>
          <a:off x="1310386" y="962"/>
          <a:ext cx="2416531" cy="14499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savunma</a:t>
          </a:r>
          <a:endParaRPr lang="en-US" sz="4000" kern="1200"/>
        </a:p>
      </dsp:txBody>
      <dsp:txXfrm>
        <a:off x="1310386" y="962"/>
        <a:ext cx="2416531" cy="1449918"/>
      </dsp:txXfrm>
    </dsp:sp>
    <dsp:sp modelId="{5F0BDDA2-97A5-4620-A99E-154539A52A62}">
      <dsp:nvSpPr>
        <dsp:cNvPr id="0" name=""/>
        <dsp:cNvSpPr/>
      </dsp:nvSpPr>
      <dsp:spPr>
        <a:xfrm>
          <a:off x="3968571" y="962"/>
          <a:ext cx="2416531" cy="14499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enerji</a:t>
          </a:r>
          <a:endParaRPr lang="en-US" sz="4000" kern="1200"/>
        </a:p>
      </dsp:txBody>
      <dsp:txXfrm>
        <a:off x="3968571" y="962"/>
        <a:ext cx="2416531" cy="1449918"/>
      </dsp:txXfrm>
    </dsp:sp>
    <dsp:sp modelId="{15458C7F-84F5-4F14-BA3A-670DEA5E8014}">
      <dsp:nvSpPr>
        <dsp:cNvPr id="0" name=""/>
        <dsp:cNvSpPr/>
      </dsp:nvSpPr>
      <dsp:spPr>
        <a:xfrm>
          <a:off x="6626756" y="962"/>
          <a:ext cx="2416531" cy="14499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ulaşım</a:t>
          </a:r>
          <a:endParaRPr lang="en-US" sz="4000" kern="1200"/>
        </a:p>
      </dsp:txBody>
      <dsp:txXfrm>
        <a:off x="6626756" y="962"/>
        <a:ext cx="2416531" cy="1449918"/>
      </dsp:txXfrm>
    </dsp:sp>
    <dsp:sp modelId="{401F9893-4B31-49B7-960B-4FE66FC8A84C}">
      <dsp:nvSpPr>
        <dsp:cNvPr id="0" name=""/>
        <dsp:cNvSpPr/>
      </dsp:nvSpPr>
      <dsp:spPr>
        <a:xfrm>
          <a:off x="1310386" y="1692534"/>
          <a:ext cx="2416531" cy="14499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bankacılık  </a:t>
          </a:r>
          <a:endParaRPr lang="en-US" sz="4000" kern="1200"/>
        </a:p>
      </dsp:txBody>
      <dsp:txXfrm>
        <a:off x="1310386" y="1692534"/>
        <a:ext cx="2416531" cy="1449918"/>
      </dsp:txXfrm>
    </dsp:sp>
    <dsp:sp modelId="{7E6E464A-1A69-4C9C-BA4D-8F908CF34CAF}">
      <dsp:nvSpPr>
        <dsp:cNvPr id="0" name=""/>
        <dsp:cNvSpPr/>
      </dsp:nvSpPr>
      <dsp:spPr>
        <a:xfrm>
          <a:off x="3968571" y="1692534"/>
          <a:ext cx="2416531" cy="14499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sağlık</a:t>
          </a:r>
          <a:endParaRPr lang="en-US" sz="4000" kern="1200"/>
        </a:p>
      </dsp:txBody>
      <dsp:txXfrm>
        <a:off x="3968571" y="1692534"/>
        <a:ext cx="2416531" cy="1449918"/>
      </dsp:txXfrm>
    </dsp:sp>
    <dsp:sp modelId="{9913B1C1-AF65-4C47-B233-68FBF28965EE}">
      <dsp:nvSpPr>
        <dsp:cNvPr id="0" name=""/>
        <dsp:cNvSpPr/>
      </dsp:nvSpPr>
      <dsp:spPr>
        <a:xfrm>
          <a:off x="6626756" y="1692534"/>
          <a:ext cx="2416531" cy="14499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iletişim altyapıları </a:t>
          </a:r>
          <a:endParaRPr lang="en-US" sz="4000" kern="1200"/>
        </a:p>
      </dsp:txBody>
      <dsp:txXfrm>
        <a:off x="6626756" y="1692534"/>
        <a:ext cx="2416531" cy="14499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950E3-909E-4332-B067-64DA1C35E201}">
      <dsp:nvSpPr>
        <dsp:cNvPr id="0" name=""/>
        <dsp:cNvSpPr/>
      </dsp:nvSpPr>
      <dsp:spPr>
        <a:xfrm>
          <a:off x="2040183" y="428787"/>
          <a:ext cx="2860798" cy="2860798"/>
        </a:xfrm>
        <a:prstGeom prst="blockArc">
          <a:avLst>
            <a:gd name="adj1" fmla="val 11880000"/>
            <a:gd name="adj2" fmla="val 16200000"/>
            <a:gd name="adj3" fmla="val 4639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4ABE85-BC64-4AAA-9EBE-DD534D7ABE6E}">
      <dsp:nvSpPr>
        <dsp:cNvPr id="0" name=""/>
        <dsp:cNvSpPr/>
      </dsp:nvSpPr>
      <dsp:spPr>
        <a:xfrm>
          <a:off x="2040183" y="428787"/>
          <a:ext cx="2860798" cy="2860798"/>
        </a:xfrm>
        <a:prstGeom prst="blockArc">
          <a:avLst>
            <a:gd name="adj1" fmla="val 7560000"/>
            <a:gd name="adj2" fmla="val 11880000"/>
            <a:gd name="adj3" fmla="val 4639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A6E875-FDF5-4FE0-B12A-BD4050B587A1}">
      <dsp:nvSpPr>
        <dsp:cNvPr id="0" name=""/>
        <dsp:cNvSpPr/>
      </dsp:nvSpPr>
      <dsp:spPr>
        <a:xfrm>
          <a:off x="2040183" y="428787"/>
          <a:ext cx="2860798" cy="2860798"/>
        </a:xfrm>
        <a:prstGeom prst="blockArc">
          <a:avLst>
            <a:gd name="adj1" fmla="val 3240000"/>
            <a:gd name="adj2" fmla="val 7560000"/>
            <a:gd name="adj3" fmla="val 4639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BADB98-F301-4BF7-9A97-40EC086E03F2}">
      <dsp:nvSpPr>
        <dsp:cNvPr id="0" name=""/>
        <dsp:cNvSpPr/>
      </dsp:nvSpPr>
      <dsp:spPr>
        <a:xfrm>
          <a:off x="2046048" y="424549"/>
          <a:ext cx="2860798" cy="2860798"/>
        </a:xfrm>
        <a:prstGeom prst="blockArc">
          <a:avLst>
            <a:gd name="adj1" fmla="val 20521956"/>
            <a:gd name="adj2" fmla="val 3257804"/>
            <a:gd name="adj3" fmla="val 4639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DC657-3A55-47DA-B644-2E3E85751172}">
      <dsp:nvSpPr>
        <dsp:cNvPr id="0" name=""/>
        <dsp:cNvSpPr/>
      </dsp:nvSpPr>
      <dsp:spPr>
        <a:xfrm>
          <a:off x="2047424" y="428768"/>
          <a:ext cx="2860798" cy="2860798"/>
        </a:xfrm>
        <a:prstGeom prst="blockArc">
          <a:avLst>
            <a:gd name="adj1" fmla="val 16182184"/>
            <a:gd name="adj2" fmla="val 20511037"/>
            <a:gd name="adj3" fmla="val 4639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50E30B-BD67-4D9F-9992-6F75BDB2BCF6}">
      <dsp:nvSpPr>
        <dsp:cNvPr id="0" name=""/>
        <dsp:cNvSpPr/>
      </dsp:nvSpPr>
      <dsp:spPr>
        <a:xfrm>
          <a:off x="2812222" y="1200826"/>
          <a:ext cx="1316720" cy="131672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Siber Güvenlik</a:t>
          </a:r>
        </a:p>
      </dsp:txBody>
      <dsp:txXfrm>
        <a:off x="3005051" y="1393655"/>
        <a:ext cx="931062" cy="931062"/>
      </dsp:txXfrm>
    </dsp:sp>
    <dsp:sp modelId="{CB86054D-979F-4512-8995-DB2B41B02078}">
      <dsp:nvSpPr>
        <dsp:cNvPr id="0" name=""/>
        <dsp:cNvSpPr/>
      </dsp:nvSpPr>
      <dsp:spPr>
        <a:xfrm>
          <a:off x="3009730" y="1116"/>
          <a:ext cx="921704" cy="9217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Kişisel</a:t>
          </a:r>
        </a:p>
      </dsp:txBody>
      <dsp:txXfrm>
        <a:off x="3144710" y="136096"/>
        <a:ext cx="651744" cy="651744"/>
      </dsp:txXfrm>
    </dsp:sp>
    <dsp:sp modelId="{E2071096-2376-42FE-A74D-7D8B8E2DEF20}">
      <dsp:nvSpPr>
        <dsp:cNvPr id="0" name=""/>
        <dsp:cNvSpPr/>
      </dsp:nvSpPr>
      <dsp:spPr>
        <a:xfrm>
          <a:off x="4344674" y="963088"/>
          <a:ext cx="921704" cy="9217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Kurumsal</a:t>
          </a:r>
        </a:p>
      </dsp:txBody>
      <dsp:txXfrm>
        <a:off x="4479654" y="1098068"/>
        <a:ext cx="651744" cy="651744"/>
      </dsp:txXfrm>
    </dsp:sp>
    <dsp:sp modelId="{1BD6C355-7705-4F92-B8FF-4BC4F5314267}">
      <dsp:nvSpPr>
        <dsp:cNvPr id="0" name=""/>
        <dsp:cNvSpPr/>
      </dsp:nvSpPr>
      <dsp:spPr>
        <a:xfrm>
          <a:off x="3830994" y="2528707"/>
          <a:ext cx="921704" cy="9217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Ulusal</a:t>
          </a:r>
        </a:p>
      </dsp:txBody>
      <dsp:txXfrm>
        <a:off x="3965974" y="2663687"/>
        <a:ext cx="651744" cy="651744"/>
      </dsp:txXfrm>
    </dsp:sp>
    <dsp:sp modelId="{154D2B62-8CB5-4602-A156-8BE068746A0D}">
      <dsp:nvSpPr>
        <dsp:cNvPr id="0" name=""/>
        <dsp:cNvSpPr/>
      </dsp:nvSpPr>
      <dsp:spPr>
        <a:xfrm>
          <a:off x="2188466" y="2528707"/>
          <a:ext cx="921704" cy="9217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Bölgesel</a:t>
          </a:r>
        </a:p>
      </dsp:txBody>
      <dsp:txXfrm>
        <a:off x="2323446" y="2663687"/>
        <a:ext cx="651744" cy="651744"/>
      </dsp:txXfrm>
    </dsp:sp>
    <dsp:sp modelId="{11240F03-DE81-4A0F-B141-C1916174C00C}">
      <dsp:nvSpPr>
        <dsp:cNvPr id="0" name=""/>
        <dsp:cNvSpPr/>
      </dsp:nvSpPr>
      <dsp:spPr>
        <a:xfrm>
          <a:off x="1680897" y="966570"/>
          <a:ext cx="921704" cy="9217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Küresel</a:t>
          </a:r>
        </a:p>
      </dsp:txBody>
      <dsp:txXfrm>
        <a:off x="1815877" y="1101550"/>
        <a:ext cx="651744" cy="6517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25E8C-34CC-4B7D-B40B-51C674B07FD6}">
      <dsp:nvSpPr>
        <dsp:cNvPr id="0" name=""/>
        <dsp:cNvSpPr/>
      </dsp:nvSpPr>
      <dsp:spPr>
        <a:xfrm>
          <a:off x="0" y="45005"/>
          <a:ext cx="3384376" cy="211523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71FDF-5B91-483C-B73D-08113CC63091}">
      <dsp:nvSpPr>
        <dsp:cNvPr id="0" name=""/>
        <dsp:cNvSpPr/>
      </dsp:nvSpPr>
      <dsp:spPr>
        <a:xfrm>
          <a:off x="333361" y="1595391"/>
          <a:ext cx="77840" cy="778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A7140-579C-414D-9AFA-FD9BE30983C6}">
      <dsp:nvSpPr>
        <dsp:cNvPr id="0" name=""/>
        <dsp:cNvSpPr/>
      </dsp:nvSpPr>
      <dsp:spPr>
        <a:xfrm>
          <a:off x="372281" y="1634311"/>
          <a:ext cx="443353" cy="503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46" tIns="0" rIns="0" bIns="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50" b="1" kern="1200" dirty="0">
              <a:solidFill>
                <a:srgbClr val="3211FB"/>
              </a:solidFill>
              <a:latin typeface="Calibri" pitchFamily="34" charset="0"/>
            </a:rPr>
            <a:t>Veri</a:t>
          </a:r>
        </a:p>
      </dsp:txBody>
      <dsp:txXfrm>
        <a:off x="372281" y="1634311"/>
        <a:ext cx="443353" cy="503425"/>
      </dsp:txXfrm>
    </dsp:sp>
    <dsp:sp modelId="{94534489-6A59-49B0-A5EC-2D3FF0BDA3FC}">
      <dsp:nvSpPr>
        <dsp:cNvPr id="0" name=""/>
        <dsp:cNvSpPr/>
      </dsp:nvSpPr>
      <dsp:spPr>
        <a:xfrm>
          <a:off x="754715" y="1190535"/>
          <a:ext cx="121837" cy="121837"/>
        </a:xfrm>
        <a:prstGeom prst="ellipse">
          <a:avLst/>
        </a:prstGeom>
        <a:solidFill>
          <a:schemeClr val="accent4">
            <a:hueOff val="375003"/>
            <a:satOff val="-117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BFECE8-4AAE-4F61-ACBA-1C46B24E36A6}">
      <dsp:nvSpPr>
        <dsp:cNvPr id="0" name=""/>
        <dsp:cNvSpPr/>
      </dsp:nvSpPr>
      <dsp:spPr>
        <a:xfrm>
          <a:off x="815634" y="1251454"/>
          <a:ext cx="561806" cy="886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59" tIns="0" rIns="0" bIns="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50" b="1" kern="1200" dirty="0">
              <a:solidFill>
                <a:srgbClr val="3211FB"/>
              </a:solidFill>
              <a:latin typeface="Calibri" pitchFamily="34" charset="0"/>
            </a:rPr>
            <a:t>Büyük Veri</a:t>
          </a:r>
        </a:p>
      </dsp:txBody>
      <dsp:txXfrm>
        <a:off x="815634" y="1251454"/>
        <a:ext cx="561806" cy="886283"/>
      </dsp:txXfrm>
    </dsp:sp>
    <dsp:sp modelId="{1A11D58C-33E0-4837-A262-04A373429E2C}">
      <dsp:nvSpPr>
        <dsp:cNvPr id="0" name=""/>
        <dsp:cNvSpPr/>
      </dsp:nvSpPr>
      <dsp:spPr>
        <a:xfrm>
          <a:off x="1296216" y="867750"/>
          <a:ext cx="162450" cy="162450"/>
        </a:xfrm>
        <a:prstGeom prst="ellipse">
          <a:avLst/>
        </a:prstGeom>
        <a:solidFill>
          <a:schemeClr val="accent4">
            <a:hueOff val="750007"/>
            <a:satOff val="-235"/>
            <a:lumOff val="352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E56CC-585D-4DC4-81CC-AF3A574857DB}">
      <dsp:nvSpPr>
        <dsp:cNvPr id="0" name=""/>
        <dsp:cNvSpPr/>
      </dsp:nvSpPr>
      <dsp:spPr>
        <a:xfrm>
          <a:off x="1377441" y="948975"/>
          <a:ext cx="653184" cy="11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079" tIns="0" rIns="0" bIns="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50" b="1" kern="1200" dirty="0">
              <a:solidFill>
                <a:srgbClr val="3211FB"/>
              </a:solidFill>
              <a:latin typeface="Calibri" pitchFamily="34" charset="0"/>
            </a:rPr>
            <a:t>Makine Öğrenme</a:t>
          </a:r>
        </a:p>
      </dsp:txBody>
      <dsp:txXfrm>
        <a:off x="1377441" y="948975"/>
        <a:ext cx="653184" cy="1188762"/>
      </dsp:txXfrm>
    </dsp:sp>
    <dsp:sp modelId="{C8A2B066-B75F-4238-8FE6-5007EF7A95A0}">
      <dsp:nvSpPr>
        <dsp:cNvPr id="0" name=""/>
        <dsp:cNvSpPr/>
      </dsp:nvSpPr>
      <dsp:spPr>
        <a:xfrm>
          <a:off x="1925709" y="615614"/>
          <a:ext cx="209831" cy="209831"/>
        </a:xfrm>
        <a:prstGeom prst="ellipse">
          <a:avLst/>
        </a:prstGeom>
        <a:solidFill>
          <a:schemeClr val="accent4">
            <a:hueOff val="1125010"/>
            <a:satOff val="-352"/>
            <a:lumOff val="529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FE7B0-D13A-4E2C-98CA-C7E9AF1FAD15}">
      <dsp:nvSpPr>
        <dsp:cNvPr id="0" name=""/>
        <dsp:cNvSpPr/>
      </dsp:nvSpPr>
      <dsp:spPr>
        <a:xfrm>
          <a:off x="2030625" y="720530"/>
          <a:ext cx="676875" cy="1417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185" tIns="0" rIns="0" bIns="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50" b="1" kern="1200" dirty="0">
              <a:solidFill>
                <a:srgbClr val="3211FB"/>
              </a:solidFill>
              <a:latin typeface="Calibri" pitchFamily="34" charset="0"/>
            </a:rPr>
            <a:t>Yapay Zeka</a:t>
          </a:r>
        </a:p>
      </dsp:txBody>
      <dsp:txXfrm>
        <a:off x="2030625" y="720530"/>
        <a:ext cx="676875" cy="1417207"/>
      </dsp:txXfrm>
    </dsp:sp>
    <dsp:sp modelId="{78C92353-1ED2-44F7-BE6C-233C0C178E21}">
      <dsp:nvSpPr>
        <dsp:cNvPr id="0" name=""/>
        <dsp:cNvSpPr/>
      </dsp:nvSpPr>
      <dsp:spPr>
        <a:xfrm>
          <a:off x="2573817" y="447241"/>
          <a:ext cx="267365" cy="267365"/>
        </a:xfrm>
        <a:prstGeom prst="ellipse">
          <a:avLst/>
        </a:prstGeom>
        <a:solidFill>
          <a:schemeClr val="accent4">
            <a:hueOff val="1500014"/>
            <a:satOff val="-470"/>
            <a:lumOff val="705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4AA55-0CEE-4A4E-A62A-9176CAFF1C94}">
      <dsp:nvSpPr>
        <dsp:cNvPr id="0" name=""/>
        <dsp:cNvSpPr/>
      </dsp:nvSpPr>
      <dsp:spPr>
        <a:xfrm>
          <a:off x="2707500" y="580924"/>
          <a:ext cx="676875" cy="1556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72" tIns="0" rIns="0" bIns="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50" b="1" kern="1200" dirty="0">
              <a:solidFill>
                <a:srgbClr val="3211FB"/>
              </a:solidFill>
              <a:latin typeface="Calibri" pitchFamily="34" charset="0"/>
            </a:rPr>
            <a:t>Özerk Sistemler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050" b="1" kern="1200" dirty="0">
            <a:solidFill>
              <a:srgbClr val="3211FB"/>
            </a:solidFill>
            <a:latin typeface="Calibri" pitchFamily="34" charset="0"/>
          </a:endParaRPr>
        </a:p>
      </dsp:txBody>
      <dsp:txXfrm>
        <a:off x="2707500" y="580924"/>
        <a:ext cx="676875" cy="1556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871FC-9AE1-4E27-BF78-29D9299BC86C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3E6C6-BB94-470A-BBAC-C20E8233F3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995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CISO-siber güvenlik yönetim</a:t>
            </a:r>
          </a:p>
          <a:p>
            <a:endParaRPr lang="tr-TR" dirty="0"/>
          </a:p>
          <a:p>
            <a:r>
              <a:rPr lang="tr-TR" dirty="0"/>
              <a:t>BT</a:t>
            </a:r>
            <a:r>
              <a:rPr lang="tr-TR" baseline="0" dirty="0"/>
              <a:t> içinde V</a:t>
            </a:r>
          </a:p>
          <a:p>
            <a:r>
              <a:rPr lang="tr-TR" baseline="0" dirty="0"/>
              <a:t>Risk Biriminde V</a:t>
            </a:r>
          </a:p>
          <a:p>
            <a:r>
              <a:rPr lang="tr-TR" dirty="0"/>
              <a:t>En üst makama doğrudan bağlı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8A89E-FCB0-4CE3-8FF7-09F6968E192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2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61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00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11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73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6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0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0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2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2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2839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73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41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835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55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78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36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8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tr/url?sa=i&amp;rct=j&amp;q=&amp;esrc=s&amp;source=images&amp;cd=&amp;ved=2ahUKEwiS1oq13OzlAhUD_qQKHdhODqgQjRx6BAgBEAQ&amp;url=https://ithraa.om/Economic-Overview/Infrastructure/Industry&amp;psig=AOvVaw2m_CXZPnRHZFiMRNzKDRsC&amp;ust=1573924579186948" TargetMode="Externa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B412C6-F741-41F0-B6DE-4E3CCD91B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4" b="1320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1028777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7D3E6-5C24-44CA-A5A0-9E7209074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965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GB" sz="4000" dirty="0"/>
              <a:t>SİBER GÜVENLİK YÖNETİMİ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0577FB-E56B-4A6E-BEA1-C5E0D25FE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6963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rgbClr val="F5F912"/>
                </a:solidFill>
              </a:rPr>
              <a:t>AHMET PEKEL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57530C-754B-41AC-8361-494DDAFC6590}"/>
              </a:ext>
            </a:extLst>
          </p:cNvPr>
          <p:cNvSpPr txBox="1"/>
          <p:nvPr/>
        </p:nvSpPr>
        <p:spPr>
          <a:xfrm>
            <a:off x="6290269" y="1420484"/>
            <a:ext cx="510456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AB </a:t>
            </a:r>
            <a:r>
              <a:rPr lang="tr-TR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Şebeke ve Bilgi Güvenliği Direktifi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/</a:t>
            </a:r>
          </a:p>
          <a:p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EU Network and Information Security Directive</a:t>
            </a:r>
          </a:p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  <a:p>
            <a:endParaRPr lang="en-GB" b="1" dirty="0">
              <a:ln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Uyum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Projesi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Kapsamında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;</a:t>
            </a:r>
          </a:p>
          <a:p>
            <a:pPr algn="r"/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Çalıştay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I: 25 </a:t>
            </a:r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Kasım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2019</a:t>
            </a:r>
            <a:b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</a:br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Çalıştay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II: 16 </a:t>
            </a:r>
            <a:r>
              <a:rPr lang="en-GB" b="1" dirty="0" err="1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Aralık</a:t>
            </a:r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2019</a:t>
            </a:r>
          </a:p>
          <a:p>
            <a:endParaRPr lang="tr-TR" b="1" dirty="0">
              <a:ln>
                <a:solidFill>
                  <a:schemeClr val="tx1"/>
                </a:solidFill>
              </a:ln>
              <a:latin typeface="Arial Narrow" panose="020B0606020202030204" pitchFamily="34" charset="0"/>
            </a:endParaRPr>
          </a:p>
          <a:p>
            <a:pPr algn="r"/>
            <a:endParaRPr lang="tr-TR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87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D0525BA9-A43C-4507-B537-1C1FE195F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FD794E-584A-4E6D-9325-2FCF354F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518220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409" y="1066801"/>
            <a:ext cx="3994527" cy="4724398"/>
          </a:xfrm>
          <a:effectLst/>
        </p:spPr>
        <p:txBody>
          <a:bodyPr anchor="t">
            <a:norm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HAKKIMDA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22F982-4E30-490A-A64B-4CAE0BED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81" y="1155559"/>
            <a:ext cx="6255434" cy="51146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1982-1986	ODTÜ, </a:t>
            </a:r>
            <a:r>
              <a:rPr lang="en-GB" sz="1000" b="1" dirty="0" err="1">
                <a:latin typeface="Arial Black" panose="020B0A04020102020204" pitchFamily="34" charset="0"/>
              </a:rPr>
              <a:t>Bilgisayar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Mühendisliği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1986-1987 	ASELSAN, </a:t>
            </a:r>
            <a:r>
              <a:rPr lang="en-GB" sz="1000" b="1" dirty="0" err="1">
                <a:latin typeface="Arial Black" panose="020B0A04020102020204" pitchFamily="34" charset="0"/>
              </a:rPr>
              <a:t>Yazılım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Mühendisi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1987-1988 	MSB, </a:t>
            </a:r>
            <a:r>
              <a:rPr lang="en-GB" sz="1000" b="1" dirty="0" err="1">
                <a:latin typeface="Arial Black" panose="020B0A04020102020204" pitchFamily="34" charset="0"/>
              </a:rPr>
              <a:t>Programcı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Subay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1988-1989 	ASELSAN, </a:t>
            </a:r>
            <a:r>
              <a:rPr lang="en-GB" sz="1000" b="1" dirty="0" err="1">
                <a:latin typeface="Arial Black" panose="020B0A04020102020204" pitchFamily="34" charset="0"/>
              </a:rPr>
              <a:t>Yazılım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Mühendisi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1989-1999	TCMB, </a:t>
            </a:r>
            <a:r>
              <a:rPr lang="en-GB" sz="1000" b="1" dirty="0" err="1">
                <a:latin typeface="Arial Black" panose="020B0A04020102020204" pitchFamily="34" charset="0"/>
              </a:rPr>
              <a:t>Sistem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Programcısı</a:t>
            </a:r>
            <a:r>
              <a:rPr lang="en-GB" sz="1000" b="1" dirty="0">
                <a:latin typeface="Arial Black" panose="020B0A04020102020204" pitchFamily="34" charset="0"/>
              </a:rPr>
              <a:t>, </a:t>
            </a:r>
            <a:r>
              <a:rPr lang="en-GB" sz="1000" b="1" dirty="0" err="1">
                <a:latin typeface="Arial Black" panose="020B0A04020102020204" pitchFamily="34" charset="0"/>
              </a:rPr>
              <a:t>Sistem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Uzman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Yrd</a:t>
            </a:r>
            <a:r>
              <a:rPr lang="en-GB" sz="1000" b="1" dirty="0">
                <a:latin typeface="Arial Black" panose="020B0A04020102020204" pitchFamily="34" charset="0"/>
              </a:rPr>
              <a:t>., </a:t>
            </a:r>
            <a:r>
              <a:rPr lang="en-GB" sz="1000" b="1" dirty="0" err="1">
                <a:latin typeface="Arial Black" panose="020B0A04020102020204" pitchFamily="34" charset="0"/>
              </a:rPr>
              <a:t>Sistem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Uzmanı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1999-2004	TCMB, </a:t>
            </a:r>
            <a:r>
              <a:rPr lang="en-GB" sz="1000" b="1" dirty="0" err="1">
                <a:latin typeface="Arial Black" panose="020B0A04020102020204" pitchFamily="34" charset="0"/>
              </a:rPr>
              <a:t>Sistem</a:t>
            </a:r>
            <a:r>
              <a:rPr lang="en-GB" sz="1000" b="1" dirty="0">
                <a:latin typeface="Arial Black" panose="020B0A04020102020204" pitchFamily="34" charset="0"/>
              </a:rPr>
              <a:t> Teknik </a:t>
            </a:r>
            <a:r>
              <a:rPr lang="en-GB" sz="1000" b="1" dirty="0" err="1">
                <a:latin typeface="Arial Black" panose="020B0A04020102020204" pitchFamily="34" charset="0"/>
              </a:rPr>
              <a:t>Destek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Yönetici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Yardımcısı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2004-2019	TCMB, </a:t>
            </a:r>
            <a:r>
              <a:rPr lang="en-GB" sz="1000" b="1" dirty="0" err="1">
                <a:latin typeface="Arial Black" panose="020B0A04020102020204" pitchFamily="34" charset="0"/>
              </a:rPr>
              <a:t>Bilişim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Teknolojileri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Güvenlik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Direktörü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2019-		</a:t>
            </a:r>
            <a:r>
              <a:rPr lang="en-GB" sz="1000" b="1" dirty="0" err="1">
                <a:latin typeface="Arial Black" panose="020B0A04020102020204" pitchFamily="34" charset="0"/>
              </a:rPr>
              <a:t>Siber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Güvenlik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Yönetim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Danışmanı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2008-2009	TBD, Ankara </a:t>
            </a:r>
            <a:r>
              <a:rPr lang="en-GB" sz="1000" b="1" dirty="0" err="1">
                <a:latin typeface="Arial Black" panose="020B0A04020102020204" pitchFamily="34" charset="0"/>
              </a:rPr>
              <a:t>Şb</a:t>
            </a:r>
            <a:r>
              <a:rPr lang="en-GB" sz="1000" b="1" dirty="0">
                <a:latin typeface="Arial Black" panose="020B0A04020102020204" pitchFamily="34" charset="0"/>
              </a:rPr>
              <a:t>. </a:t>
            </a:r>
            <a:r>
              <a:rPr lang="en-GB" sz="1000" b="1" dirty="0" err="1">
                <a:latin typeface="Arial Black" panose="020B0A04020102020204" pitchFamily="34" charset="0"/>
              </a:rPr>
              <a:t>Kurucu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Üyesi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2009-2011	TBD, Ankara </a:t>
            </a:r>
            <a:r>
              <a:rPr lang="en-GB" sz="1000" b="1" dirty="0" err="1">
                <a:latin typeface="Arial Black" panose="020B0A04020102020204" pitchFamily="34" charset="0"/>
              </a:rPr>
              <a:t>Şb</a:t>
            </a:r>
            <a:r>
              <a:rPr lang="en-GB" sz="1000" b="1" dirty="0">
                <a:latin typeface="Arial Black" panose="020B0A04020102020204" pitchFamily="34" charset="0"/>
              </a:rPr>
              <a:t>. </a:t>
            </a:r>
            <a:r>
              <a:rPr lang="en-GB" sz="1000" b="1" dirty="0" err="1">
                <a:latin typeface="Arial Black" panose="020B0A04020102020204" pitchFamily="34" charset="0"/>
              </a:rPr>
              <a:t>Yk</a:t>
            </a:r>
            <a:r>
              <a:rPr lang="en-GB" sz="1000" b="1" dirty="0">
                <a:latin typeface="Arial Black" panose="020B0A04020102020204" pitchFamily="34" charset="0"/>
              </a:rPr>
              <a:t>. </a:t>
            </a:r>
            <a:r>
              <a:rPr lang="en-GB" sz="1000" b="1" dirty="0" err="1">
                <a:latin typeface="Arial Black" panose="020B0A04020102020204" pitchFamily="34" charset="0"/>
              </a:rPr>
              <a:t>Üyesi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2013-2014	BMO, </a:t>
            </a:r>
            <a:r>
              <a:rPr lang="en-GB" sz="1000" b="1" dirty="0" err="1">
                <a:latin typeface="Arial Black" panose="020B0A04020102020204" pitchFamily="34" charset="0"/>
              </a:rPr>
              <a:t>Mesleki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Yeterlilik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Komisyonu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Üyesi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2015-2017	TBD, </a:t>
            </a:r>
            <a:r>
              <a:rPr lang="en-GB" sz="1000" b="1" dirty="0" err="1">
                <a:latin typeface="Arial Black" panose="020B0A04020102020204" pitchFamily="34" charset="0"/>
              </a:rPr>
              <a:t>Yk</a:t>
            </a:r>
            <a:r>
              <a:rPr lang="en-GB" sz="1000" b="1" dirty="0">
                <a:latin typeface="Arial Black" panose="020B0A04020102020204" pitchFamily="34" charset="0"/>
              </a:rPr>
              <a:t>. </a:t>
            </a:r>
            <a:r>
              <a:rPr lang="en-GB" sz="1000" b="1" dirty="0" err="1">
                <a:latin typeface="Arial Black" panose="020B0A04020102020204" pitchFamily="34" charset="0"/>
              </a:rPr>
              <a:t>Üyesi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000" b="1" dirty="0">
                <a:latin typeface="Arial Black" panose="020B0A04020102020204" pitchFamily="34" charset="0"/>
              </a:rPr>
              <a:t>2017-		TBD, </a:t>
            </a:r>
            <a:r>
              <a:rPr lang="en-GB" sz="1000" b="1" dirty="0" err="1">
                <a:latin typeface="Arial Black" panose="020B0A04020102020204" pitchFamily="34" charset="0"/>
              </a:rPr>
              <a:t>Bilişimde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Özenli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Türkçe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Çalışma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Grubu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1000" b="1" dirty="0" err="1">
                <a:latin typeface="Arial Black" panose="020B0A04020102020204" pitchFamily="34" charset="0"/>
              </a:rPr>
              <a:t>Üyesi</a:t>
            </a:r>
            <a:endParaRPr lang="en-GB" sz="10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3863AD-F582-4E34-9459-372ECD5EA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8205" y="0"/>
            <a:ext cx="9651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27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599"/>
            <a:ext cx="3413156" cy="5273675"/>
          </a:xfrm>
        </p:spPr>
        <p:txBody>
          <a:bodyPr>
            <a:normAutofit/>
          </a:bodyPr>
          <a:lstStyle/>
          <a:p>
            <a:r>
              <a:rPr lang="en-GB" sz="3900"/>
              <a:t>KONU BAŞLIKLARI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2AABC82-C2D1-4340-A6DF-6E73DF06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C8A7F515-F23B-401D-AFA4-E9E502F9E5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474585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700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20D6D-5F02-4663-AE9C-6CE79141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257301"/>
            <a:ext cx="6672865" cy="4343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000"/>
              <a:t>DÜNYA GENELİNDE SİBER SALDIRI RİSKLERİNE İLIŞKİN BEKLENTİLER</a:t>
            </a:r>
          </a:p>
        </p:txBody>
      </p:sp>
    </p:spTree>
    <p:extLst>
      <p:ext uri="{BB962C8B-B14F-4D97-AF65-F5344CB8AC3E}">
        <p14:creationId xmlns:p14="http://schemas.microsoft.com/office/powerpoint/2010/main" val="263193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n-GB" sz="3900" dirty="0"/>
              <a:t>DÜNYA GENELİNDE SİBER SALDIRI RİSKLERİNE İLIŞKİN BEKLENTİLER</a:t>
            </a: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BCC08AE8-AA46-459F-86B7-F8F9779C1C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176701"/>
              </p:ext>
            </p:extLst>
          </p:nvPr>
        </p:nvGraphicFramePr>
        <p:xfrm>
          <a:off x="190919" y="1866900"/>
          <a:ext cx="11515411" cy="465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072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599"/>
            <a:ext cx="3413156" cy="5273675"/>
          </a:xfrm>
        </p:spPr>
        <p:txBody>
          <a:bodyPr>
            <a:normAutofit/>
          </a:bodyPr>
          <a:lstStyle/>
          <a:p>
            <a:r>
              <a:rPr lang="en-GB" sz="3200"/>
              <a:t>DÜNYA GENELİNDE SİBER SALDIRI RİSKLERİNE İLIŞKİN BEKLENTİLER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2AABC82-C2D1-4340-A6DF-6E73DF06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A1DB4734-8CA9-452C-91AB-65F9EB6D54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190465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935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20D6D-5F02-4663-AE9C-6CE79141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257301"/>
            <a:ext cx="6672865" cy="4343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SİBER SALDIRILARIN ARDINDAKI AMAÇLAR</a:t>
            </a:r>
          </a:p>
        </p:txBody>
      </p:sp>
    </p:spTree>
    <p:extLst>
      <p:ext uri="{BB962C8B-B14F-4D97-AF65-F5344CB8AC3E}">
        <p14:creationId xmlns:p14="http://schemas.microsoft.com/office/powerpoint/2010/main" val="2390481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599"/>
            <a:ext cx="3413156" cy="5273675"/>
          </a:xfrm>
        </p:spPr>
        <p:txBody>
          <a:bodyPr>
            <a:normAutofit/>
          </a:bodyPr>
          <a:lstStyle/>
          <a:p>
            <a:r>
              <a:rPr lang="en-GB" sz="3200" dirty="0"/>
              <a:t>SİBER SALDIRILARIN ARDINDAKI AMAÇLAR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2AABC82-C2D1-4340-A6DF-6E73DF06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E6828E1B-120C-4281-A01A-D3653BAFDC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440120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3007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5118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/>
              <a:t>SİBER SALDIRILARIN ARDINDAKI AMAÇLAR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 err="1"/>
              <a:t>Ağustos</a:t>
            </a:r>
            <a:r>
              <a:rPr lang="en-US" sz="1800" dirty="0"/>
              <a:t> 2018 -Ağustos 2019 </a:t>
            </a:r>
            <a:r>
              <a:rPr lang="en-US" sz="1800" dirty="0" err="1"/>
              <a:t>İstatistikleri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04C0182-96E7-4A1B-8EAB-F910C2F3E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2" y="547807"/>
            <a:ext cx="10935956" cy="3816806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0847FA8-29DA-41AD-AB08-9F91517DD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13795" y="911863"/>
            <a:ext cx="5101771" cy="3073817"/>
          </a:xfrm>
          <a:prstGeom prst="rect">
            <a:avLst/>
          </a:prstGeo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2B79895-62BA-4753-845F-029EC42B5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170821" y="911688"/>
            <a:ext cx="5102352" cy="3074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4471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20D6D-5F02-4663-AE9C-6CE79141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257301"/>
            <a:ext cx="6672865" cy="4343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SİBER SALDIRI</a:t>
            </a:r>
            <a:br>
              <a:rPr lang="en-US" sz="5400" dirty="0"/>
            </a:br>
            <a:r>
              <a:rPr lang="en-US" sz="5400" dirty="0"/>
              <a:t>YÖNTEMLERİ</a:t>
            </a:r>
          </a:p>
        </p:txBody>
      </p:sp>
    </p:spTree>
    <p:extLst>
      <p:ext uri="{BB962C8B-B14F-4D97-AF65-F5344CB8AC3E}">
        <p14:creationId xmlns:p14="http://schemas.microsoft.com/office/powerpoint/2010/main" val="123988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5118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/>
              <a:t>SİBER SALDIRI YÖNTEMLERI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 err="1"/>
              <a:t>Ağustos</a:t>
            </a:r>
            <a:r>
              <a:rPr lang="en-US" sz="1800" dirty="0"/>
              <a:t> 2018 -Ağustos 2019 </a:t>
            </a:r>
            <a:r>
              <a:rPr lang="en-US" sz="1800" dirty="0" err="1"/>
              <a:t>İstatistikleri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04C0182-96E7-4A1B-8EAB-F910C2F3E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2" y="547807"/>
            <a:ext cx="10935956" cy="3816806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CB9B7EF-86D6-40AB-B61F-7059D8133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030" y="911688"/>
            <a:ext cx="5270986" cy="331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48EEAAC-312F-4991-B636-2CD26A11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4081" y="911688"/>
            <a:ext cx="4995832" cy="331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1757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20D6D-5F02-4663-AE9C-6CE79141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257301"/>
            <a:ext cx="6672865" cy="4343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SİBER SALDIRI HEDEFLERİ</a:t>
            </a:r>
          </a:p>
        </p:txBody>
      </p:sp>
    </p:spTree>
    <p:extLst>
      <p:ext uri="{BB962C8B-B14F-4D97-AF65-F5344CB8AC3E}">
        <p14:creationId xmlns:p14="http://schemas.microsoft.com/office/powerpoint/2010/main" val="127518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5118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/>
              <a:t>SİBER SALDIRI HEDEFLERI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 err="1"/>
              <a:t>Ağustos</a:t>
            </a:r>
            <a:r>
              <a:rPr lang="en-US" sz="1800" dirty="0"/>
              <a:t> 2018 -Ağustos 2019 </a:t>
            </a:r>
            <a:r>
              <a:rPr lang="en-US" sz="1800" dirty="0" err="1"/>
              <a:t>İstatistikleri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04C0182-96E7-4A1B-8EAB-F910C2F3E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2" y="547807"/>
            <a:ext cx="10935956" cy="3816806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12158DE9-B6A0-4C0A-AB91-047F7080B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022" y="547807"/>
            <a:ext cx="5270986" cy="331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6CCC41D-3D8E-4557-87D0-D0ADE5026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2994" y="547807"/>
            <a:ext cx="5184576" cy="331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6126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370" y="1925444"/>
            <a:ext cx="3228228" cy="3021494"/>
          </a:xfrm>
        </p:spPr>
        <p:txBody>
          <a:bodyPr>
            <a:normAutofit/>
          </a:bodyPr>
          <a:lstStyle/>
          <a:p>
            <a:r>
              <a:rPr lang="en-GB" sz="2900" dirty="0" err="1">
                <a:solidFill>
                  <a:srgbClr val="FFFFFF"/>
                </a:solidFill>
              </a:rPr>
              <a:t>Nesnelerin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İnterneti</a:t>
            </a:r>
            <a:r>
              <a:rPr lang="en-GB" sz="2900" dirty="0">
                <a:solidFill>
                  <a:srgbClr val="FFFFFF"/>
                </a:solidFill>
              </a:rPr>
              <a:t> (IoT): DDOS </a:t>
            </a:r>
            <a:r>
              <a:rPr lang="en-GB" sz="2900" dirty="0" err="1">
                <a:solidFill>
                  <a:srgbClr val="FFFFFF"/>
                </a:solidFill>
              </a:rPr>
              <a:t>saldırılarının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etkisini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artırmak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için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yeni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hedef</a:t>
            </a:r>
            <a:br>
              <a:rPr lang="en-GB" sz="2900" dirty="0">
                <a:solidFill>
                  <a:srgbClr val="FFFFFF"/>
                </a:solidFill>
              </a:rPr>
            </a:br>
            <a:endParaRPr lang="en-GB" sz="2900" dirty="0">
              <a:solidFill>
                <a:srgbClr val="FFFFFF"/>
              </a:solidFill>
            </a:endParaRP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E6828E1B-120C-4281-A01A-D3653BAFDC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284561"/>
              </p:ext>
            </p:extLst>
          </p:nvPr>
        </p:nvGraphicFramePr>
        <p:xfrm>
          <a:off x="5738160" y="1009816"/>
          <a:ext cx="5978218" cy="4839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">
            <a:extLst>
              <a:ext uri="{FF2B5EF4-FFF2-40B4-BE49-F238E27FC236}">
                <a16:creationId xmlns:a16="http://schemas.microsoft.com/office/drawing/2014/main" id="{A66620CE-C445-4B22-8447-1F70D9151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1409" y="4684132"/>
            <a:ext cx="3486150" cy="1304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6231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370" y="1925444"/>
            <a:ext cx="3228228" cy="3021494"/>
          </a:xfrm>
        </p:spPr>
        <p:txBody>
          <a:bodyPr>
            <a:normAutofit/>
          </a:bodyPr>
          <a:lstStyle/>
          <a:p>
            <a:r>
              <a:rPr lang="en-GB" sz="2900" dirty="0" err="1">
                <a:solidFill>
                  <a:srgbClr val="FFFFFF"/>
                </a:solidFill>
              </a:rPr>
              <a:t>Bebek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izleme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aygıtları</a:t>
            </a:r>
            <a:r>
              <a:rPr lang="en-GB" sz="2900" dirty="0">
                <a:solidFill>
                  <a:srgbClr val="FFFFFF"/>
                </a:solidFill>
              </a:rPr>
              <a:t> : </a:t>
            </a:r>
            <a:r>
              <a:rPr lang="en-GB" sz="2900" dirty="0" err="1">
                <a:solidFill>
                  <a:srgbClr val="FFFFFF"/>
                </a:solidFill>
              </a:rPr>
              <a:t>Düşük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güvenlik</a:t>
            </a:r>
            <a:r>
              <a:rPr lang="en-GB" sz="2900" dirty="0">
                <a:solidFill>
                  <a:srgbClr val="FFFFFF"/>
                </a:solidFill>
              </a:rPr>
              <a:t> </a:t>
            </a:r>
            <a:r>
              <a:rPr lang="en-GB" sz="2900" dirty="0" err="1">
                <a:solidFill>
                  <a:srgbClr val="FFFFFF"/>
                </a:solidFill>
              </a:rPr>
              <a:t>yapılandırması</a:t>
            </a:r>
            <a:endParaRPr lang="en-GB" sz="2900" dirty="0">
              <a:solidFill>
                <a:srgbClr val="FFFFFF"/>
              </a:solidFill>
            </a:endParaRP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E6828E1B-120C-4281-A01A-D3653BAFDC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713077"/>
              </p:ext>
            </p:extLst>
          </p:nvPr>
        </p:nvGraphicFramePr>
        <p:xfrm>
          <a:off x="5738160" y="1009816"/>
          <a:ext cx="5978218" cy="4839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4F4D8B8B-D6CC-4E28-9402-EE6AF962A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5652" y="4494388"/>
            <a:ext cx="3092946" cy="1512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3128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370" y="1925444"/>
            <a:ext cx="3228228" cy="3021494"/>
          </a:xfrm>
        </p:spPr>
        <p:txBody>
          <a:bodyPr>
            <a:normAutofit/>
          </a:bodyPr>
          <a:lstStyle/>
          <a:p>
            <a:r>
              <a:rPr lang="en-GB" sz="2900" dirty="0" err="1">
                <a:solidFill>
                  <a:srgbClr val="FFFFFF"/>
                </a:solidFill>
              </a:rPr>
              <a:t>Bireyler</a:t>
            </a:r>
            <a:r>
              <a:rPr lang="en-GB" sz="2900" dirty="0">
                <a:solidFill>
                  <a:srgbClr val="FFFFFF"/>
                </a:solidFill>
              </a:rPr>
              <a:t>: </a:t>
            </a:r>
            <a:r>
              <a:rPr lang="en-GB" sz="2900" dirty="0" err="1">
                <a:solidFill>
                  <a:srgbClr val="FFFFFF"/>
                </a:solidFill>
              </a:rPr>
              <a:t>Oltalama</a:t>
            </a:r>
            <a:r>
              <a:rPr lang="en-GB" sz="2900" dirty="0">
                <a:solidFill>
                  <a:srgbClr val="FFFFFF"/>
                </a:solidFill>
              </a:rPr>
              <a:t> e-</a:t>
            </a:r>
            <a:r>
              <a:rPr lang="en-GB" sz="2900" dirty="0" err="1">
                <a:solidFill>
                  <a:srgbClr val="FFFFFF"/>
                </a:solidFill>
              </a:rPr>
              <a:t>postaları</a:t>
            </a:r>
            <a:endParaRPr lang="en-GB" sz="2900" dirty="0">
              <a:solidFill>
                <a:srgbClr val="FFFFFF"/>
              </a:solidFill>
            </a:endParaRP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E6828E1B-120C-4281-A01A-D3653BAFDC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98116"/>
              </p:ext>
            </p:extLst>
          </p:nvPr>
        </p:nvGraphicFramePr>
        <p:xfrm>
          <a:off x="5738160" y="1009816"/>
          <a:ext cx="5978218" cy="4839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Kaynak görüntüyü göster">
            <a:extLst>
              <a:ext uri="{FF2B5EF4-FFF2-40B4-BE49-F238E27FC236}">
                <a16:creationId xmlns:a16="http://schemas.microsoft.com/office/drawing/2014/main" id="{32984F5B-0C84-4E58-9C99-F6D009AFD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80388" y="4155440"/>
            <a:ext cx="1728192" cy="1693636"/>
          </a:xfrm>
          <a:prstGeom prst="rect">
            <a:avLst/>
          </a:prstGeom>
          <a:noFill/>
        </p:spPr>
      </p:pic>
      <p:pic>
        <p:nvPicPr>
          <p:cNvPr id="5" name="Picture 2" descr="Kaynak görüntüyü göster">
            <a:extLst>
              <a:ext uri="{FF2B5EF4-FFF2-40B4-BE49-F238E27FC236}">
                <a16:creationId xmlns:a16="http://schemas.microsoft.com/office/drawing/2014/main" id="{9179460F-6DBB-4A4F-A6F2-EB63C4281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80388" y="1008925"/>
            <a:ext cx="1728191" cy="1693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992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AB7C38-AF9A-43A2-9B1C-F1DEBC80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676" cy="2108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A519B-130B-4AD1-81BA-1FB3170BF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Kritik Altyapılar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D526D7-C782-4F65-A21F-A6B40D869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5325" y="2049331"/>
            <a:ext cx="12192001" cy="480866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A148C2-4B5B-4C06-BACB-D230419ED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557560"/>
              </p:ext>
            </p:extLst>
          </p:nvPr>
        </p:nvGraphicFramePr>
        <p:xfrm>
          <a:off x="914400" y="2647784"/>
          <a:ext cx="10353675" cy="3143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ndustry ile ilgili görsel sonucu">
            <a:hlinkClick r:id="rId8"/>
            <a:extLst>
              <a:ext uri="{FF2B5EF4-FFF2-40B4-BE49-F238E27FC236}">
                <a16:creationId xmlns:a16="http://schemas.microsoft.com/office/drawing/2014/main" id="{E257D33A-B63D-4D91-B069-D0DD554AC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480" y="284480"/>
            <a:ext cx="3078480" cy="158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5139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20D6D-5F02-4663-AE9C-6CE79141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257301"/>
            <a:ext cx="6672865" cy="43433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SİBER GÜVENLİK YAPILANMASI</a:t>
            </a:r>
          </a:p>
        </p:txBody>
      </p:sp>
    </p:spTree>
    <p:extLst>
      <p:ext uri="{BB962C8B-B14F-4D97-AF65-F5344CB8AC3E}">
        <p14:creationId xmlns:p14="http://schemas.microsoft.com/office/powerpoint/2010/main" val="135478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saldırılara</a:t>
            </a:r>
            <a:r>
              <a:rPr lang="en-GB" dirty="0"/>
              <a:t> </a:t>
            </a:r>
            <a:r>
              <a:rPr lang="en-GB" dirty="0" err="1"/>
              <a:t>karşı</a:t>
            </a:r>
            <a:r>
              <a:rPr lang="en-GB" dirty="0"/>
              <a:t> </a:t>
            </a:r>
            <a:r>
              <a:rPr lang="en-GB" dirty="0" err="1"/>
              <a:t>planlı</a:t>
            </a:r>
            <a:r>
              <a:rPr lang="en-GB" dirty="0"/>
              <a:t> </a:t>
            </a:r>
            <a:r>
              <a:rPr lang="en-GB" dirty="0" err="1"/>
              <a:t>hazırlık</a:t>
            </a:r>
            <a:r>
              <a:rPr lang="en-GB" dirty="0"/>
              <a:t> </a:t>
            </a:r>
            <a:r>
              <a:rPr lang="en-GB" dirty="0" err="1"/>
              <a:t>gereksinimi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saldırganlar</a:t>
            </a:r>
            <a:r>
              <a:rPr lang="en-GB" dirty="0"/>
              <a:t> </a:t>
            </a:r>
            <a:r>
              <a:rPr lang="en-GB" dirty="0" err="1"/>
              <a:t>kendilerini</a:t>
            </a:r>
            <a:r>
              <a:rPr lang="en-GB" dirty="0"/>
              <a:t> </a:t>
            </a:r>
            <a:r>
              <a:rPr lang="en-GB" dirty="0" err="1"/>
              <a:t>çok</a:t>
            </a:r>
            <a:r>
              <a:rPr lang="en-GB" dirty="0"/>
              <a:t> </a:t>
            </a:r>
            <a:r>
              <a:rPr lang="en-GB" dirty="0" err="1"/>
              <a:t>hızlı</a:t>
            </a:r>
            <a:r>
              <a:rPr lang="en-GB" dirty="0"/>
              <a:t> </a:t>
            </a:r>
            <a:r>
              <a:rPr lang="en-GB" dirty="0" err="1"/>
              <a:t>yenileyip</a:t>
            </a:r>
            <a:r>
              <a:rPr lang="en-GB" dirty="0"/>
              <a:t>, </a:t>
            </a:r>
            <a:r>
              <a:rPr lang="en-GB" dirty="0" err="1"/>
              <a:t>savunma</a:t>
            </a:r>
            <a:r>
              <a:rPr lang="en-GB" dirty="0"/>
              <a:t> </a:t>
            </a:r>
            <a:r>
              <a:rPr lang="en-GB" dirty="0" err="1"/>
              <a:t>durumundaki</a:t>
            </a:r>
            <a:r>
              <a:rPr lang="en-GB" dirty="0"/>
              <a:t> </a:t>
            </a:r>
            <a:r>
              <a:rPr lang="en-GB" dirty="0" err="1"/>
              <a:t>kişilerden</a:t>
            </a:r>
            <a:r>
              <a:rPr lang="en-GB" dirty="0"/>
              <a:t> </a:t>
            </a:r>
            <a:r>
              <a:rPr lang="en-GB" dirty="0" err="1"/>
              <a:t>daha</a:t>
            </a:r>
            <a:r>
              <a:rPr lang="en-GB" dirty="0"/>
              <a:t> </a:t>
            </a:r>
            <a:r>
              <a:rPr lang="en-GB" dirty="0" err="1"/>
              <a:t>hızlı</a:t>
            </a:r>
            <a:r>
              <a:rPr lang="en-GB" dirty="0"/>
              <a:t> </a:t>
            </a:r>
            <a:r>
              <a:rPr lang="en-GB" dirty="0" err="1"/>
              <a:t>davranabilmekte</a:t>
            </a:r>
            <a:r>
              <a:rPr lang="en-GB" dirty="0"/>
              <a:t>; </a:t>
            </a:r>
            <a:r>
              <a:rPr lang="en-GB" dirty="0" err="1"/>
              <a:t>bunu</a:t>
            </a:r>
            <a:r>
              <a:rPr lang="en-GB" dirty="0"/>
              <a:t> </a:t>
            </a:r>
            <a:r>
              <a:rPr lang="en-GB" dirty="0" err="1"/>
              <a:t>çok</a:t>
            </a:r>
            <a:r>
              <a:rPr lang="en-GB" dirty="0"/>
              <a:t> </a:t>
            </a:r>
            <a:r>
              <a:rPr lang="en-GB" dirty="0" err="1"/>
              <a:t>düşük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maliyetle</a:t>
            </a:r>
            <a:r>
              <a:rPr lang="en-GB" dirty="0"/>
              <a:t> </a:t>
            </a:r>
            <a:r>
              <a:rPr lang="en-GB" dirty="0" err="1"/>
              <a:t>gerçekleştirebilmektedirler</a:t>
            </a:r>
            <a:r>
              <a:rPr lang="en-GB" dirty="0"/>
              <a:t>. </a:t>
            </a:r>
          </a:p>
          <a:p>
            <a:r>
              <a:rPr lang="en-GB" dirty="0" err="1"/>
              <a:t>Dünyanın</a:t>
            </a:r>
            <a:r>
              <a:rPr lang="en-GB" dirty="0"/>
              <a:t> </a:t>
            </a:r>
            <a:r>
              <a:rPr lang="en-GB" dirty="0" err="1"/>
              <a:t>herhangi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yerinde</a:t>
            </a:r>
            <a:r>
              <a:rPr lang="en-GB" dirty="0"/>
              <a:t> </a:t>
            </a:r>
            <a:r>
              <a:rPr lang="en-GB" dirty="0" err="1"/>
              <a:t>yaşanan</a:t>
            </a:r>
            <a:r>
              <a:rPr lang="en-GB" dirty="0"/>
              <a:t> </a:t>
            </a:r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olaydan</a:t>
            </a:r>
            <a:r>
              <a:rPr lang="en-GB" dirty="0"/>
              <a:t> </a:t>
            </a:r>
            <a:r>
              <a:rPr lang="en-GB" dirty="0" err="1"/>
              <a:t>tüm</a:t>
            </a:r>
            <a:r>
              <a:rPr lang="en-GB" dirty="0"/>
              <a:t> </a:t>
            </a:r>
            <a:r>
              <a:rPr lang="en-GB" dirty="0" err="1"/>
              <a:t>ülkeler</a:t>
            </a:r>
            <a:r>
              <a:rPr lang="en-GB" dirty="0"/>
              <a:t> </a:t>
            </a:r>
            <a:r>
              <a:rPr lang="en-GB" dirty="0" err="1"/>
              <a:t>etkilenebilmektedir</a:t>
            </a:r>
            <a:r>
              <a:rPr lang="en-GB" dirty="0"/>
              <a:t>. </a:t>
            </a:r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saldırılara</a:t>
            </a:r>
            <a:r>
              <a:rPr lang="en-GB" dirty="0"/>
              <a:t> </a:t>
            </a:r>
            <a:r>
              <a:rPr lang="en-GB" dirty="0" err="1"/>
              <a:t>karşı</a:t>
            </a:r>
            <a:r>
              <a:rPr lang="en-GB" dirty="0"/>
              <a:t> her </a:t>
            </a:r>
            <a:r>
              <a:rPr lang="en-GB" dirty="0" err="1"/>
              <a:t>ülkenin</a:t>
            </a:r>
            <a:r>
              <a:rPr lang="en-GB" dirty="0"/>
              <a:t>, her </a:t>
            </a:r>
            <a:r>
              <a:rPr lang="en-GB" dirty="0" err="1"/>
              <a:t>kurumun</a:t>
            </a:r>
            <a:r>
              <a:rPr lang="en-GB" dirty="0"/>
              <a:t> </a:t>
            </a:r>
            <a:r>
              <a:rPr lang="en-GB" dirty="0" err="1"/>
              <a:t>hazırlıkları</a:t>
            </a:r>
            <a:r>
              <a:rPr lang="en-GB" dirty="0"/>
              <a:t> </a:t>
            </a:r>
            <a:r>
              <a:rPr lang="en-GB" dirty="0" err="1"/>
              <a:t>farklı</a:t>
            </a:r>
            <a:r>
              <a:rPr lang="en-GB" dirty="0"/>
              <a:t> </a:t>
            </a:r>
            <a:r>
              <a:rPr lang="en-GB" dirty="0" err="1"/>
              <a:t>seviyelerdedir</a:t>
            </a:r>
            <a:r>
              <a:rPr lang="en-GB" dirty="0"/>
              <a:t>;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inandırıcılık</a:t>
            </a:r>
            <a:r>
              <a:rPr lang="en-GB" dirty="0"/>
              <a:t> </a:t>
            </a:r>
            <a:r>
              <a:rPr lang="en-GB" dirty="0" err="1"/>
              <a:t>önemli</a:t>
            </a:r>
            <a:r>
              <a:rPr lang="en-GB" dirty="0"/>
              <a:t> </a:t>
            </a:r>
            <a:r>
              <a:rPr lang="en-GB" dirty="0" err="1"/>
              <a:t>olduğundan</a:t>
            </a:r>
            <a:r>
              <a:rPr lang="en-GB" dirty="0"/>
              <a:t> </a:t>
            </a:r>
            <a:r>
              <a:rPr lang="en-GB" dirty="0" err="1"/>
              <a:t>işbirliği</a:t>
            </a:r>
            <a:r>
              <a:rPr lang="en-GB" dirty="0"/>
              <a:t> </a:t>
            </a:r>
            <a:r>
              <a:rPr lang="en-GB" dirty="0" err="1"/>
              <a:t>içinde</a:t>
            </a:r>
            <a:r>
              <a:rPr lang="en-GB" dirty="0"/>
              <a:t> </a:t>
            </a:r>
            <a:r>
              <a:rPr lang="en-GB" dirty="0" err="1"/>
              <a:t>olunan</a:t>
            </a:r>
            <a:r>
              <a:rPr lang="en-GB" dirty="0"/>
              <a:t> </a:t>
            </a:r>
            <a:r>
              <a:rPr lang="en-GB" dirty="0" err="1"/>
              <a:t>ülkelerle</a:t>
            </a:r>
            <a:r>
              <a:rPr lang="en-GB" dirty="0"/>
              <a:t> </a:t>
            </a:r>
            <a:r>
              <a:rPr lang="en-GB" dirty="0" err="1"/>
              <a:t>ortak</a:t>
            </a:r>
            <a:r>
              <a:rPr lang="en-GB" dirty="0"/>
              <a:t> </a:t>
            </a:r>
            <a:r>
              <a:rPr lang="en-GB" dirty="0" err="1"/>
              <a:t>seviyelerin</a:t>
            </a:r>
            <a:r>
              <a:rPr lang="en-GB" dirty="0"/>
              <a:t> </a:t>
            </a:r>
            <a:r>
              <a:rPr lang="en-GB" dirty="0" err="1"/>
              <a:t>oluşturulması</a:t>
            </a:r>
            <a:r>
              <a:rPr lang="en-GB" dirty="0"/>
              <a:t> </a:t>
            </a:r>
            <a:r>
              <a:rPr lang="en-GB" dirty="0" err="1"/>
              <a:t>gerekmektedir</a:t>
            </a:r>
            <a:r>
              <a:rPr lang="en-GB" dirty="0"/>
              <a:t>.</a:t>
            </a:r>
          </a:p>
          <a:p>
            <a:r>
              <a:rPr lang="en-GB" dirty="0" err="1"/>
              <a:t>Ekonomik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sosyal</a:t>
            </a:r>
            <a:r>
              <a:rPr lang="en-GB" dirty="0"/>
              <a:t> </a:t>
            </a:r>
            <a:r>
              <a:rPr lang="en-GB" dirty="0" err="1"/>
              <a:t>faaliyetlerin</a:t>
            </a:r>
            <a:r>
              <a:rPr lang="en-GB" dirty="0"/>
              <a:t> </a:t>
            </a:r>
            <a:r>
              <a:rPr lang="en-GB" dirty="0" err="1"/>
              <a:t>devamı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uluslar</a:t>
            </a:r>
            <a:r>
              <a:rPr lang="en-GB" dirty="0"/>
              <a:t> </a:t>
            </a:r>
            <a:r>
              <a:rPr lang="en-GB" dirty="0" err="1"/>
              <a:t>arası</a:t>
            </a:r>
            <a:r>
              <a:rPr lang="en-GB" dirty="0"/>
              <a:t> </a:t>
            </a:r>
            <a:r>
              <a:rPr lang="en-GB" dirty="0" err="1"/>
              <a:t>düzeyde</a:t>
            </a:r>
            <a:r>
              <a:rPr lang="en-GB" dirty="0"/>
              <a:t> </a:t>
            </a:r>
            <a:r>
              <a:rPr lang="en-GB" dirty="0" err="1"/>
              <a:t>ortak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ölçütlerine</a:t>
            </a:r>
            <a:r>
              <a:rPr lang="en-GB" dirty="0"/>
              <a:t> </a:t>
            </a:r>
            <a:r>
              <a:rPr lang="en-GB" dirty="0" err="1"/>
              <a:t>göre</a:t>
            </a:r>
            <a:r>
              <a:rPr lang="en-GB" dirty="0"/>
              <a:t> </a:t>
            </a:r>
            <a:r>
              <a:rPr lang="en-GB" dirty="0" err="1"/>
              <a:t>hazırlık</a:t>
            </a:r>
            <a:r>
              <a:rPr lang="en-GB" dirty="0"/>
              <a:t>, </a:t>
            </a:r>
            <a:r>
              <a:rPr lang="en-GB" dirty="0" err="1"/>
              <a:t>planlama</a:t>
            </a:r>
            <a:r>
              <a:rPr lang="en-GB" dirty="0"/>
              <a:t>, </a:t>
            </a:r>
            <a:r>
              <a:rPr lang="en-GB" dirty="0" err="1"/>
              <a:t>uygulama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bilgi</a:t>
            </a:r>
            <a:r>
              <a:rPr lang="en-GB" dirty="0"/>
              <a:t> </a:t>
            </a:r>
            <a:r>
              <a:rPr lang="en-GB" dirty="0" err="1"/>
              <a:t>paylaşımı</a:t>
            </a:r>
            <a:r>
              <a:rPr lang="en-GB" dirty="0"/>
              <a:t> </a:t>
            </a:r>
            <a:r>
              <a:rPr lang="en-GB" dirty="0" err="1"/>
              <a:t>gereksinimi</a:t>
            </a:r>
            <a:r>
              <a:rPr lang="en-GB" dirty="0"/>
              <a:t> </a:t>
            </a:r>
            <a:r>
              <a:rPr lang="en-GB" dirty="0" err="1"/>
              <a:t>vardır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865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3" y="1115568"/>
            <a:ext cx="3487616" cy="4626864"/>
          </a:xfrm>
        </p:spPr>
        <p:txBody>
          <a:bodyPr>
            <a:normAutofit/>
          </a:bodyPr>
          <a:lstStyle/>
          <a:p>
            <a:pPr algn="l"/>
            <a:br>
              <a:rPr lang="en-GB" sz="3600"/>
            </a:br>
            <a:r>
              <a:rPr lang="en-GB" sz="3600"/>
              <a:t>Siber saldırılara karşı planlı hazırlık gereksinimi – Wannacry (2017)</a:t>
            </a:r>
            <a:br>
              <a:rPr lang="en-GB" sz="3600"/>
            </a:br>
            <a:br>
              <a:rPr lang="en-GB" sz="3600"/>
            </a:br>
            <a:endParaRPr lang="en-GB" sz="36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642" y="2342484"/>
            <a:ext cx="6245352" cy="4626864"/>
          </a:xfrm>
        </p:spPr>
        <p:txBody>
          <a:bodyPr anchor="ctr">
            <a:normAutofit/>
          </a:bodyPr>
          <a:lstStyle/>
          <a:p>
            <a:r>
              <a:rPr lang="en-GB" dirty="0" err="1"/>
              <a:t>Wannacry</a:t>
            </a:r>
            <a:r>
              <a:rPr lang="en-GB" dirty="0"/>
              <a:t>,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fidye</a:t>
            </a:r>
            <a:r>
              <a:rPr lang="en-GB" dirty="0"/>
              <a:t> </a:t>
            </a:r>
            <a:r>
              <a:rPr lang="en-GB" dirty="0" err="1"/>
              <a:t>yazılımı</a:t>
            </a:r>
            <a:r>
              <a:rPr lang="en-GB" dirty="0"/>
              <a:t>; </a:t>
            </a:r>
            <a:r>
              <a:rPr lang="en-GB" dirty="0" err="1"/>
              <a:t>dosyaları</a:t>
            </a:r>
            <a:r>
              <a:rPr lang="en-GB" dirty="0"/>
              <a:t> </a:t>
            </a:r>
            <a:r>
              <a:rPr lang="en-GB" dirty="0" err="1"/>
              <a:t>şifreleyip</a:t>
            </a:r>
            <a:r>
              <a:rPr lang="en-GB" dirty="0"/>
              <a:t> </a:t>
            </a:r>
            <a:r>
              <a:rPr lang="en-GB" dirty="0" err="1"/>
              <a:t>yeniden</a:t>
            </a:r>
            <a:r>
              <a:rPr lang="en-GB" dirty="0"/>
              <a:t> </a:t>
            </a:r>
            <a:r>
              <a:rPr lang="en-GB" dirty="0" err="1"/>
              <a:t>açılması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para </a:t>
            </a:r>
            <a:r>
              <a:rPr lang="en-GB" dirty="0" err="1"/>
              <a:t>istiyor</a:t>
            </a:r>
            <a:r>
              <a:rPr lang="en-GB" dirty="0"/>
              <a:t>.</a:t>
            </a:r>
          </a:p>
          <a:p>
            <a:r>
              <a:rPr lang="en-GB" dirty="0" err="1"/>
              <a:t>Windows’un</a:t>
            </a:r>
            <a:r>
              <a:rPr lang="en-GB" dirty="0"/>
              <a:t> SMB </a:t>
            </a:r>
            <a:r>
              <a:rPr lang="en-GB" dirty="0" err="1"/>
              <a:t>servisinin</a:t>
            </a:r>
            <a:r>
              <a:rPr lang="en-GB" dirty="0"/>
              <a:t> </a:t>
            </a:r>
            <a:r>
              <a:rPr lang="en-GB" dirty="0" err="1"/>
              <a:t>zafiyetini</a:t>
            </a:r>
            <a:r>
              <a:rPr lang="en-GB" dirty="0"/>
              <a:t> </a:t>
            </a:r>
            <a:r>
              <a:rPr lang="en-GB" dirty="0" err="1"/>
              <a:t>kullanıyor</a:t>
            </a:r>
            <a:r>
              <a:rPr lang="en-GB" dirty="0"/>
              <a:t> (MS17-010, CVE-2017-0144)</a:t>
            </a:r>
          </a:p>
          <a:p>
            <a:r>
              <a:rPr lang="en-GB" dirty="0"/>
              <a:t>Bir </a:t>
            </a:r>
            <a:r>
              <a:rPr lang="en-GB" dirty="0" err="1"/>
              <a:t>süre</a:t>
            </a:r>
            <a:r>
              <a:rPr lang="en-GB" dirty="0"/>
              <a:t> </a:t>
            </a:r>
            <a:r>
              <a:rPr lang="en-GB" dirty="0" err="1"/>
              <a:t>önce</a:t>
            </a:r>
            <a:r>
              <a:rPr lang="en-GB" dirty="0"/>
              <a:t>, </a:t>
            </a:r>
            <a:r>
              <a:rPr lang="en-GB" dirty="0" err="1"/>
              <a:t>TheShadowBrokers</a:t>
            </a:r>
            <a:r>
              <a:rPr lang="en-GB" dirty="0"/>
              <a:t>, </a:t>
            </a:r>
            <a:r>
              <a:rPr lang="en-GB" dirty="0" err="1"/>
              <a:t>NSA’in</a:t>
            </a:r>
            <a:r>
              <a:rPr lang="en-GB" dirty="0"/>
              <a:t> FUZZBUNCH </a:t>
            </a:r>
            <a:r>
              <a:rPr lang="en-GB" dirty="0" err="1"/>
              <a:t>istismar</a:t>
            </a:r>
            <a:r>
              <a:rPr lang="en-GB" dirty="0"/>
              <a:t> </a:t>
            </a:r>
            <a:r>
              <a:rPr lang="en-GB" dirty="0" err="1"/>
              <a:t>yazılımını</a:t>
            </a:r>
            <a:r>
              <a:rPr lang="en-GB" dirty="0"/>
              <a:t> </a:t>
            </a:r>
            <a:r>
              <a:rPr lang="en-GB" dirty="0" err="1"/>
              <a:t>sızdırmıştı</a:t>
            </a:r>
            <a:r>
              <a:rPr lang="en-GB" dirty="0"/>
              <a:t>.</a:t>
            </a:r>
          </a:p>
          <a:p>
            <a:r>
              <a:rPr lang="en-GB" dirty="0" err="1"/>
              <a:t>FUZBUNCH’ın</a:t>
            </a:r>
            <a:r>
              <a:rPr lang="en-GB" dirty="0"/>
              <a:t> </a:t>
            </a:r>
            <a:r>
              <a:rPr lang="en-GB" dirty="0" err="1"/>
              <a:t>içindeki</a:t>
            </a:r>
            <a:r>
              <a:rPr lang="en-GB" dirty="0"/>
              <a:t> </a:t>
            </a:r>
            <a:r>
              <a:rPr lang="en-GB" dirty="0" err="1"/>
              <a:t>EternalBlue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DOUBLEPULSAR </a:t>
            </a:r>
            <a:r>
              <a:rPr lang="en-GB" dirty="0" err="1"/>
              <a:t>istismar</a:t>
            </a:r>
            <a:r>
              <a:rPr lang="en-GB" dirty="0"/>
              <a:t> </a:t>
            </a:r>
            <a:r>
              <a:rPr lang="en-GB" dirty="0" err="1"/>
              <a:t>yazılımları</a:t>
            </a:r>
            <a:r>
              <a:rPr lang="en-GB" dirty="0"/>
              <a:t> </a:t>
            </a:r>
            <a:r>
              <a:rPr lang="en-GB" dirty="0" err="1"/>
              <a:t>kullanıldığında</a:t>
            </a:r>
            <a:r>
              <a:rPr lang="en-GB" dirty="0"/>
              <a:t> SMB </a:t>
            </a:r>
            <a:r>
              <a:rPr lang="en-GB" dirty="0" err="1"/>
              <a:t>açığı</a:t>
            </a:r>
            <a:r>
              <a:rPr lang="en-GB" dirty="0"/>
              <a:t> </a:t>
            </a:r>
            <a:r>
              <a:rPr lang="en-GB" dirty="0" err="1"/>
              <a:t>üzerinden</a:t>
            </a:r>
            <a:r>
              <a:rPr lang="en-GB" dirty="0"/>
              <a:t> </a:t>
            </a:r>
            <a:r>
              <a:rPr lang="en-GB" dirty="0" err="1"/>
              <a:t>yönetici</a:t>
            </a:r>
            <a:r>
              <a:rPr lang="en-GB" dirty="0"/>
              <a:t> </a:t>
            </a:r>
            <a:r>
              <a:rPr lang="en-GB" dirty="0" err="1"/>
              <a:t>haklarında</a:t>
            </a:r>
            <a:r>
              <a:rPr lang="en-GB" dirty="0"/>
              <a:t> </a:t>
            </a:r>
            <a:r>
              <a:rPr lang="en-GB" dirty="0" err="1"/>
              <a:t>komut</a:t>
            </a:r>
            <a:r>
              <a:rPr lang="en-GB" dirty="0"/>
              <a:t> </a:t>
            </a:r>
            <a:r>
              <a:rPr lang="en-GB" dirty="0" err="1"/>
              <a:t>çalıştırılabiliyor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1000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3" y="1115568"/>
            <a:ext cx="3487616" cy="4626864"/>
          </a:xfrm>
        </p:spPr>
        <p:txBody>
          <a:bodyPr>
            <a:normAutofit/>
          </a:bodyPr>
          <a:lstStyle/>
          <a:p>
            <a:pPr algn="l"/>
            <a:br>
              <a:rPr lang="en-GB" sz="3600"/>
            </a:br>
            <a:r>
              <a:rPr lang="en-GB" sz="3600"/>
              <a:t>Siber saldırılara karşı planlı hazırlık gereksinimi – Wannacry (2017)</a:t>
            </a:r>
            <a:br>
              <a:rPr lang="en-GB" sz="3600"/>
            </a:br>
            <a:br>
              <a:rPr lang="en-GB" sz="3600"/>
            </a:br>
            <a:endParaRPr lang="en-GB" sz="36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627" y="1636429"/>
            <a:ext cx="6245352" cy="4626864"/>
          </a:xfrm>
        </p:spPr>
        <p:txBody>
          <a:bodyPr anchor="ctr">
            <a:normAutofit/>
          </a:bodyPr>
          <a:lstStyle/>
          <a:p>
            <a:r>
              <a:rPr lang="en-GB" dirty="0"/>
              <a:t>0’ıncı </a:t>
            </a:r>
            <a:r>
              <a:rPr lang="en-GB" dirty="0" err="1"/>
              <a:t>gün</a:t>
            </a:r>
            <a:r>
              <a:rPr lang="en-GB" dirty="0"/>
              <a:t>:</a:t>
            </a:r>
          </a:p>
          <a:p>
            <a:r>
              <a:rPr lang="en-GB" dirty="0"/>
              <a:t>445 (SMB) </a:t>
            </a:r>
            <a:r>
              <a:rPr lang="en-GB" dirty="0" err="1"/>
              <a:t>bağlantısını</a:t>
            </a:r>
            <a:r>
              <a:rPr lang="en-GB" dirty="0"/>
              <a:t> (</a:t>
            </a:r>
            <a:r>
              <a:rPr lang="en-GB" dirty="0" err="1"/>
              <a:t>port’unu</a:t>
            </a:r>
            <a:r>
              <a:rPr lang="en-GB" dirty="0"/>
              <a:t>) </a:t>
            </a:r>
            <a:r>
              <a:rPr lang="en-GB" dirty="0" err="1"/>
              <a:t>kapat</a:t>
            </a:r>
            <a:r>
              <a:rPr lang="en-GB" dirty="0"/>
              <a:t>.</a:t>
            </a:r>
          </a:p>
          <a:p>
            <a:r>
              <a:rPr lang="en-GB" dirty="0" err="1"/>
              <a:t>Oltalama</a:t>
            </a:r>
            <a:r>
              <a:rPr lang="en-GB" dirty="0"/>
              <a:t> </a:t>
            </a:r>
            <a:r>
              <a:rPr lang="en-GB" dirty="0" err="1"/>
              <a:t>saldırıları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e-</a:t>
            </a:r>
            <a:r>
              <a:rPr lang="en-GB" dirty="0" err="1"/>
              <a:t>posta</a:t>
            </a:r>
            <a:r>
              <a:rPr lang="en-GB" dirty="0"/>
              <a:t> </a:t>
            </a:r>
            <a:r>
              <a:rPr lang="en-GB" dirty="0" err="1"/>
              <a:t>sisteminde</a:t>
            </a:r>
            <a:r>
              <a:rPr lang="en-GB" dirty="0"/>
              <a:t> SPF, DMARC, DKIM </a:t>
            </a:r>
            <a:r>
              <a:rPr lang="en-GB" dirty="0" err="1"/>
              <a:t>ayarlarını</a:t>
            </a:r>
            <a:r>
              <a:rPr lang="en-GB" dirty="0"/>
              <a:t> yap.</a:t>
            </a:r>
          </a:p>
          <a:p>
            <a:r>
              <a:rPr lang="en-GB" dirty="0" err="1"/>
              <a:t>İstemcileri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düşük</a:t>
            </a:r>
            <a:r>
              <a:rPr lang="en-GB" dirty="0"/>
              <a:t> </a:t>
            </a:r>
            <a:r>
              <a:rPr lang="en-GB" dirty="0" err="1"/>
              <a:t>yetki</a:t>
            </a:r>
            <a:r>
              <a:rPr lang="en-GB" dirty="0"/>
              <a:t> </a:t>
            </a:r>
            <a:r>
              <a:rPr lang="en-GB" dirty="0" err="1"/>
              <a:t>düzeyinde</a:t>
            </a:r>
            <a:r>
              <a:rPr lang="en-GB" dirty="0"/>
              <a:t> </a:t>
            </a:r>
            <a:r>
              <a:rPr lang="en-GB" dirty="0" err="1"/>
              <a:t>çalıştır</a:t>
            </a:r>
            <a:r>
              <a:rPr lang="en-GB" dirty="0"/>
              <a:t>.</a:t>
            </a:r>
          </a:p>
          <a:p>
            <a:r>
              <a:rPr lang="en-GB" dirty="0" err="1"/>
              <a:t>Dosya</a:t>
            </a:r>
            <a:r>
              <a:rPr lang="en-GB" dirty="0"/>
              <a:t> </a:t>
            </a:r>
            <a:r>
              <a:rPr lang="en-GB" dirty="0" err="1"/>
              <a:t>okuma</a:t>
            </a:r>
            <a:r>
              <a:rPr lang="en-GB" dirty="0"/>
              <a:t>/</a:t>
            </a:r>
            <a:r>
              <a:rPr lang="en-GB" dirty="0" err="1"/>
              <a:t>yazma</a:t>
            </a:r>
            <a:r>
              <a:rPr lang="en-GB" dirty="0"/>
              <a:t> </a:t>
            </a:r>
            <a:r>
              <a:rPr lang="en-GB" dirty="0" err="1"/>
              <a:t>haklarını</a:t>
            </a:r>
            <a:r>
              <a:rPr lang="en-GB" dirty="0"/>
              <a:t> </a:t>
            </a:r>
            <a:r>
              <a:rPr lang="en-GB" dirty="0" err="1"/>
              <a:t>düzenli</a:t>
            </a:r>
            <a:r>
              <a:rPr lang="en-GB" dirty="0"/>
              <a:t> </a:t>
            </a:r>
            <a:r>
              <a:rPr lang="en-GB" dirty="0" err="1"/>
              <a:t>olarak</a:t>
            </a:r>
            <a:r>
              <a:rPr lang="en-GB" dirty="0"/>
              <a:t> </a:t>
            </a:r>
            <a:r>
              <a:rPr lang="en-GB" dirty="0" err="1"/>
              <a:t>gözden</a:t>
            </a:r>
            <a:r>
              <a:rPr lang="en-GB" dirty="0"/>
              <a:t> </a:t>
            </a:r>
            <a:r>
              <a:rPr lang="en-GB" dirty="0" err="1"/>
              <a:t>geçir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067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3" y="1115568"/>
            <a:ext cx="3487616" cy="4626864"/>
          </a:xfrm>
        </p:spPr>
        <p:txBody>
          <a:bodyPr>
            <a:normAutofit/>
          </a:bodyPr>
          <a:lstStyle/>
          <a:p>
            <a:pPr algn="l"/>
            <a:br>
              <a:rPr lang="en-GB" sz="3600"/>
            </a:br>
            <a:r>
              <a:rPr lang="en-GB" sz="3600"/>
              <a:t>Siber saldırılara karşı planlı hazırlık gereksinimi – Wannacry (2017)</a:t>
            </a:r>
            <a:br>
              <a:rPr lang="en-GB" sz="3600"/>
            </a:br>
            <a:br>
              <a:rPr lang="en-GB" sz="3600"/>
            </a:br>
            <a:endParaRPr lang="en-GB" sz="36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275" y="1474383"/>
            <a:ext cx="6245352" cy="4626864"/>
          </a:xfrm>
        </p:spPr>
        <p:txBody>
          <a:bodyPr anchor="ctr">
            <a:normAutofit/>
          </a:bodyPr>
          <a:lstStyle/>
          <a:p>
            <a:r>
              <a:rPr lang="en-GB" dirty="0"/>
              <a:t>Win XP, Win 7, Win 10, Win Server 2008, 2012, 2016  </a:t>
            </a:r>
            <a:r>
              <a:rPr lang="en-GB" dirty="0" err="1"/>
              <a:t>işletim</a:t>
            </a:r>
            <a:r>
              <a:rPr lang="en-GB" dirty="0"/>
              <a:t> </a:t>
            </a:r>
            <a:r>
              <a:rPr lang="en-GB" dirty="0" err="1"/>
              <a:t>sistemlerinde</a:t>
            </a:r>
            <a:r>
              <a:rPr lang="en-GB" dirty="0"/>
              <a:t> SMB </a:t>
            </a:r>
            <a:r>
              <a:rPr lang="en-GB" dirty="0" err="1"/>
              <a:t>açığı</a:t>
            </a:r>
            <a:r>
              <a:rPr lang="en-GB" dirty="0"/>
              <a:t> </a:t>
            </a:r>
            <a:r>
              <a:rPr lang="en-GB" dirty="0" err="1"/>
              <a:t>bulunuyordu</a:t>
            </a:r>
            <a:r>
              <a:rPr lang="en-GB" dirty="0"/>
              <a:t>.</a:t>
            </a:r>
          </a:p>
          <a:p>
            <a:r>
              <a:rPr lang="en-GB" dirty="0"/>
              <a:t>Win </a:t>
            </a:r>
            <a:r>
              <a:rPr lang="en-GB" dirty="0" err="1"/>
              <a:t>XP’nin</a:t>
            </a:r>
            <a:r>
              <a:rPr lang="en-GB" dirty="0"/>
              <a:t> o </a:t>
            </a:r>
            <a:r>
              <a:rPr lang="en-GB" dirty="0" err="1"/>
              <a:t>tarihte</a:t>
            </a:r>
            <a:r>
              <a:rPr lang="en-GB" dirty="0"/>
              <a:t> </a:t>
            </a:r>
            <a:r>
              <a:rPr lang="en-GB" dirty="0" err="1"/>
              <a:t>üretici</a:t>
            </a:r>
            <a:r>
              <a:rPr lang="en-GB" dirty="0"/>
              <a:t> </a:t>
            </a:r>
            <a:r>
              <a:rPr lang="en-GB" dirty="0" err="1"/>
              <a:t>firma</a:t>
            </a:r>
            <a:r>
              <a:rPr lang="en-GB" dirty="0"/>
              <a:t> </a:t>
            </a:r>
            <a:r>
              <a:rPr lang="en-GB" dirty="0" err="1"/>
              <a:t>desteği</a:t>
            </a:r>
            <a:r>
              <a:rPr lang="en-GB" dirty="0"/>
              <a:t> </a:t>
            </a:r>
            <a:r>
              <a:rPr lang="en-GB" dirty="0" err="1"/>
              <a:t>yoktu</a:t>
            </a:r>
            <a:r>
              <a:rPr lang="en-GB" dirty="0"/>
              <a:t>.</a:t>
            </a:r>
          </a:p>
          <a:p>
            <a:r>
              <a:rPr lang="en-GB" dirty="0"/>
              <a:t>Microsoft </a:t>
            </a:r>
            <a:r>
              <a:rPr lang="en-GB" dirty="0" err="1"/>
              <a:t>sıradışı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uygulamayla</a:t>
            </a:r>
            <a:r>
              <a:rPr lang="en-GB" dirty="0"/>
              <a:t> Win XP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yama</a:t>
            </a:r>
            <a:r>
              <a:rPr lang="en-GB" dirty="0"/>
              <a:t> </a:t>
            </a:r>
            <a:r>
              <a:rPr lang="en-GB" dirty="0" err="1"/>
              <a:t>yayımladı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177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3" y="1115568"/>
            <a:ext cx="3487616" cy="4626864"/>
          </a:xfrm>
        </p:spPr>
        <p:txBody>
          <a:bodyPr>
            <a:normAutofit/>
          </a:bodyPr>
          <a:lstStyle/>
          <a:p>
            <a:pPr algn="l"/>
            <a:br>
              <a:rPr lang="en-GB" sz="3600" dirty="0"/>
            </a:br>
            <a:r>
              <a:rPr lang="en-GB" sz="3600" dirty="0" err="1"/>
              <a:t>Siber</a:t>
            </a:r>
            <a:r>
              <a:rPr lang="en-GB" sz="3600" dirty="0"/>
              <a:t> </a:t>
            </a:r>
            <a:r>
              <a:rPr lang="en-GB" sz="3600" dirty="0" err="1"/>
              <a:t>saldırılara</a:t>
            </a:r>
            <a:r>
              <a:rPr lang="en-GB" sz="3600" dirty="0"/>
              <a:t> </a:t>
            </a:r>
            <a:r>
              <a:rPr lang="en-GB" sz="3600" dirty="0" err="1"/>
              <a:t>karşı</a:t>
            </a:r>
            <a:r>
              <a:rPr lang="en-GB" sz="3600" dirty="0"/>
              <a:t> </a:t>
            </a:r>
            <a:r>
              <a:rPr lang="en-GB" sz="3600" dirty="0" err="1"/>
              <a:t>planlı</a:t>
            </a:r>
            <a:r>
              <a:rPr lang="en-GB" sz="3600" dirty="0"/>
              <a:t> </a:t>
            </a:r>
            <a:r>
              <a:rPr lang="en-GB" sz="3600" dirty="0" err="1"/>
              <a:t>hazırlık</a:t>
            </a:r>
            <a:r>
              <a:rPr lang="en-GB" sz="3600" dirty="0"/>
              <a:t> </a:t>
            </a:r>
            <a:r>
              <a:rPr lang="en-GB" sz="3600" dirty="0" err="1"/>
              <a:t>gereksinimi</a:t>
            </a:r>
            <a:r>
              <a:rPr lang="en-GB" sz="3600" dirty="0"/>
              <a:t> – </a:t>
            </a:r>
            <a:r>
              <a:rPr lang="en-GB" sz="3600" dirty="0" err="1"/>
              <a:t>Wannacry</a:t>
            </a:r>
            <a:r>
              <a:rPr lang="en-GB" sz="3600" dirty="0"/>
              <a:t> (2017)</a:t>
            </a:r>
            <a:br>
              <a:rPr lang="en-GB" sz="3600" dirty="0"/>
            </a:br>
            <a:br>
              <a:rPr lang="en-GB" sz="3600" dirty="0"/>
            </a:br>
            <a:endParaRPr lang="en-GB" sz="36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627" y="1740601"/>
            <a:ext cx="6245352" cy="4626864"/>
          </a:xfrm>
        </p:spPr>
        <p:txBody>
          <a:bodyPr anchor="ctr">
            <a:normAutofit fontScale="92500" lnSpcReduction="10000"/>
          </a:bodyPr>
          <a:lstStyle/>
          <a:p>
            <a:r>
              <a:rPr lang="en-GB" dirty="0" err="1"/>
              <a:t>Wannacry’dan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57 </a:t>
            </a:r>
            <a:r>
              <a:rPr lang="en-GB" dirty="0" err="1"/>
              <a:t>ülke</a:t>
            </a:r>
            <a:r>
              <a:rPr lang="en-GB" dirty="0"/>
              <a:t> </a:t>
            </a:r>
            <a:r>
              <a:rPr lang="en-GB" dirty="0" err="1"/>
              <a:t>etkilendi</a:t>
            </a:r>
            <a:r>
              <a:rPr lang="en-GB" dirty="0"/>
              <a:t>.</a:t>
            </a:r>
          </a:p>
          <a:p>
            <a:r>
              <a:rPr lang="en-GB" dirty="0"/>
              <a:t>Rus </a:t>
            </a:r>
            <a:r>
              <a:rPr lang="en-GB" dirty="0" err="1"/>
              <a:t>polisinin</a:t>
            </a:r>
            <a:r>
              <a:rPr lang="en-GB" dirty="0"/>
              <a:t> </a:t>
            </a:r>
            <a:r>
              <a:rPr lang="en-GB" dirty="0" err="1"/>
              <a:t>bilgisayarları</a:t>
            </a:r>
            <a:r>
              <a:rPr lang="en-GB" dirty="0"/>
              <a:t> </a:t>
            </a:r>
            <a:r>
              <a:rPr lang="en-GB" dirty="0" err="1"/>
              <a:t>kilitlendi</a:t>
            </a:r>
            <a:r>
              <a:rPr lang="en-GB" dirty="0"/>
              <a:t>.</a:t>
            </a:r>
          </a:p>
          <a:p>
            <a:r>
              <a:rPr lang="en-GB" dirty="0" err="1"/>
              <a:t>Avusturalya’da</a:t>
            </a:r>
            <a:r>
              <a:rPr lang="en-GB" dirty="0"/>
              <a:t> </a:t>
            </a:r>
            <a:r>
              <a:rPr lang="en-GB" dirty="0" err="1"/>
              <a:t>hız</a:t>
            </a:r>
            <a:r>
              <a:rPr lang="en-GB" dirty="0"/>
              <a:t> </a:t>
            </a:r>
            <a:r>
              <a:rPr lang="en-GB" dirty="0" err="1"/>
              <a:t>kameraları</a:t>
            </a:r>
            <a:r>
              <a:rPr lang="en-GB" dirty="0"/>
              <a:t> </a:t>
            </a:r>
            <a:r>
              <a:rPr lang="en-GB" dirty="0" err="1"/>
              <a:t>çalışmadı</a:t>
            </a:r>
            <a:r>
              <a:rPr lang="en-GB" dirty="0"/>
              <a:t>.</a:t>
            </a:r>
          </a:p>
          <a:p>
            <a:r>
              <a:rPr lang="en-GB" dirty="0" err="1"/>
              <a:t>Wannacry’ın</a:t>
            </a:r>
            <a:r>
              <a:rPr lang="en-GB" dirty="0"/>
              <a:t> </a:t>
            </a:r>
            <a:r>
              <a:rPr lang="en-GB" dirty="0" err="1"/>
              <a:t>türevi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Petya, </a:t>
            </a:r>
            <a:r>
              <a:rPr lang="en-GB" dirty="0" err="1"/>
              <a:t>Ukrayna’da</a:t>
            </a:r>
            <a:r>
              <a:rPr lang="en-GB" dirty="0"/>
              <a:t> </a:t>
            </a:r>
            <a:r>
              <a:rPr lang="en-GB" dirty="0" err="1"/>
              <a:t>altyapı</a:t>
            </a:r>
            <a:r>
              <a:rPr lang="en-GB" dirty="0"/>
              <a:t> </a:t>
            </a:r>
            <a:r>
              <a:rPr lang="en-GB" dirty="0" err="1"/>
              <a:t>bakanlığını</a:t>
            </a:r>
            <a:r>
              <a:rPr lang="en-GB" dirty="0"/>
              <a:t>, </a:t>
            </a:r>
            <a:r>
              <a:rPr lang="en-GB" dirty="0" err="1"/>
              <a:t>posta</a:t>
            </a:r>
            <a:r>
              <a:rPr lang="en-GB" dirty="0"/>
              <a:t> </a:t>
            </a:r>
            <a:r>
              <a:rPr lang="en-GB" dirty="0" err="1"/>
              <a:t>servisini</a:t>
            </a:r>
            <a:r>
              <a:rPr lang="en-GB" dirty="0"/>
              <a:t>, </a:t>
            </a:r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telefon</a:t>
            </a:r>
            <a:r>
              <a:rPr lang="en-GB" dirty="0"/>
              <a:t> </a:t>
            </a:r>
            <a:r>
              <a:rPr lang="en-GB" dirty="0" err="1"/>
              <a:t>şirketini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çeşitli</a:t>
            </a:r>
            <a:r>
              <a:rPr lang="en-GB" dirty="0"/>
              <a:t> </a:t>
            </a:r>
            <a:r>
              <a:rPr lang="en-GB" dirty="0" err="1"/>
              <a:t>bankaları</a:t>
            </a:r>
            <a:r>
              <a:rPr lang="en-GB" dirty="0"/>
              <a:t> </a:t>
            </a:r>
            <a:r>
              <a:rPr lang="en-GB" dirty="0" err="1"/>
              <a:t>etkiledi</a:t>
            </a:r>
            <a:r>
              <a:rPr lang="en-GB" dirty="0"/>
              <a:t>.</a:t>
            </a:r>
          </a:p>
          <a:p>
            <a:r>
              <a:rPr lang="en-GB" dirty="0" err="1"/>
              <a:t>Ukrayna’dan</a:t>
            </a:r>
            <a:r>
              <a:rPr lang="en-GB" dirty="0"/>
              <a:t> </a:t>
            </a:r>
            <a:r>
              <a:rPr lang="en-GB" dirty="0" err="1"/>
              <a:t>tüm</a:t>
            </a:r>
            <a:r>
              <a:rPr lang="en-GB" dirty="0"/>
              <a:t> </a:t>
            </a:r>
            <a:r>
              <a:rPr lang="en-GB" dirty="0" err="1"/>
              <a:t>dünyaya</a:t>
            </a:r>
            <a:r>
              <a:rPr lang="en-GB" dirty="0"/>
              <a:t> </a:t>
            </a:r>
            <a:r>
              <a:rPr lang="en-GB" dirty="0" err="1"/>
              <a:t>yayılan</a:t>
            </a:r>
            <a:r>
              <a:rPr lang="en-GB" dirty="0"/>
              <a:t> </a:t>
            </a:r>
            <a:r>
              <a:rPr lang="en-GB" dirty="0" err="1"/>
              <a:t>zararlı</a:t>
            </a:r>
            <a:r>
              <a:rPr lang="en-GB" dirty="0"/>
              <a:t> </a:t>
            </a:r>
            <a:r>
              <a:rPr lang="en-GB" dirty="0" err="1"/>
              <a:t>yazılım</a:t>
            </a:r>
            <a:r>
              <a:rPr lang="en-GB" dirty="0"/>
              <a:t> </a:t>
            </a:r>
            <a:r>
              <a:rPr lang="en-GB" dirty="0" err="1"/>
              <a:t>iş</a:t>
            </a:r>
            <a:r>
              <a:rPr lang="en-GB" dirty="0"/>
              <a:t> </a:t>
            </a:r>
            <a:r>
              <a:rPr lang="en-GB" dirty="0" err="1"/>
              <a:t>dünyasını</a:t>
            </a:r>
            <a:r>
              <a:rPr lang="en-GB" dirty="0"/>
              <a:t> </a:t>
            </a:r>
            <a:r>
              <a:rPr lang="en-GB" dirty="0" err="1"/>
              <a:t>olumsuz</a:t>
            </a:r>
            <a:r>
              <a:rPr lang="en-GB" dirty="0"/>
              <a:t> </a:t>
            </a:r>
            <a:r>
              <a:rPr lang="en-GB" dirty="0" err="1"/>
              <a:t>etkiledi</a:t>
            </a:r>
            <a:r>
              <a:rPr lang="en-GB" dirty="0"/>
              <a:t>.</a:t>
            </a:r>
          </a:p>
          <a:p>
            <a:r>
              <a:rPr lang="en-GB" dirty="0"/>
              <a:t>Bu </a:t>
            </a:r>
            <a:r>
              <a:rPr lang="en-GB" dirty="0" err="1"/>
              <a:t>yazılımların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başka</a:t>
            </a:r>
            <a:r>
              <a:rPr lang="en-GB" dirty="0"/>
              <a:t> </a:t>
            </a:r>
            <a:r>
              <a:rPr lang="en-GB" dirty="0" err="1"/>
              <a:t>türevi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Bad Rabbit, </a:t>
            </a:r>
            <a:r>
              <a:rPr lang="en-GB" dirty="0" err="1"/>
              <a:t>Rusya</a:t>
            </a:r>
            <a:r>
              <a:rPr lang="en-GB" dirty="0"/>
              <a:t>, </a:t>
            </a:r>
            <a:r>
              <a:rPr lang="en-GB" dirty="0" err="1"/>
              <a:t>Türkiye</a:t>
            </a:r>
            <a:r>
              <a:rPr lang="en-GB" dirty="0"/>
              <a:t>, </a:t>
            </a:r>
            <a:r>
              <a:rPr lang="en-GB" dirty="0" err="1"/>
              <a:t>Almanya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Ukrayna’yı</a:t>
            </a:r>
            <a:r>
              <a:rPr lang="en-GB" dirty="0"/>
              <a:t> </a:t>
            </a:r>
            <a:r>
              <a:rPr lang="en-GB" dirty="0" err="1"/>
              <a:t>olumsuz</a:t>
            </a:r>
            <a:r>
              <a:rPr lang="en-GB" dirty="0"/>
              <a:t> </a:t>
            </a:r>
            <a:r>
              <a:rPr lang="en-GB" dirty="0" err="1"/>
              <a:t>etkiledi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647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627" y="1740601"/>
            <a:ext cx="6245352" cy="4626864"/>
          </a:xfrm>
        </p:spPr>
        <p:txBody>
          <a:bodyPr anchor="ctr">
            <a:normAutofit/>
          </a:bodyPr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Uzay’da</a:t>
            </a:r>
            <a:r>
              <a:rPr lang="en-GB" dirty="0"/>
              <a:t>;</a:t>
            </a:r>
          </a:p>
          <a:p>
            <a:pPr lvl="1"/>
            <a:r>
              <a:rPr lang="en-GB" dirty="0" err="1"/>
              <a:t>Sınırlar</a:t>
            </a:r>
            <a:r>
              <a:rPr lang="en-GB" dirty="0"/>
              <a:t> yok!</a:t>
            </a:r>
          </a:p>
          <a:p>
            <a:pPr lvl="1"/>
            <a:r>
              <a:rPr lang="en-GB" dirty="0" err="1"/>
              <a:t>Kural</a:t>
            </a:r>
            <a:r>
              <a:rPr lang="en-GB" dirty="0"/>
              <a:t> yok! </a:t>
            </a:r>
          </a:p>
          <a:p>
            <a:pPr lvl="1"/>
            <a:r>
              <a:rPr lang="en-GB" dirty="0"/>
              <a:t>Tek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otorite</a:t>
            </a:r>
            <a:r>
              <a:rPr lang="en-GB" dirty="0"/>
              <a:t> yok!</a:t>
            </a:r>
          </a:p>
          <a:p>
            <a:pPr lvl="1"/>
            <a:r>
              <a:rPr lang="en-GB" dirty="0" err="1"/>
              <a:t>Karmaşa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belirsizlik</a:t>
            </a:r>
            <a:r>
              <a:rPr lang="en-GB" dirty="0"/>
              <a:t> var!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2" descr="C:\Users\apzpiap\Pictures\IOT.png">
            <a:extLst>
              <a:ext uri="{FF2B5EF4-FFF2-40B4-BE49-F238E27FC236}">
                <a16:creationId xmlns:a16="http://schemas.microsoft.com/office/drawing/2014/main" id="{C6C4E090-E4FF-45BC-A269-93170A41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87" y="2136140"/>
            <a:ext cx="3770405" cy="2585720"/>
          </a:xfrm>
          <a:prstGeom prst="rect">
            <a:avLst/>
          </a:prstGeom>
          <a:noFill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saldırılara</a:t>
            </a:r>
            <a:r>
              <a:rPr lang="en-GB" dirty="0"/>
              <a:t> </a:t>
            </a:r>
            <a:r>
              <a:rPr lang="en-GB" dirty="0" err="1"/>
              <a:t>karşı</a:t>
            </a:r>
            <a:r>
              <a:rPr lang="en-GB" dirty="0"/>
              <a:t> </a:t>
            </a:r>
            <a:r>
              <a:rPr lang="en-GB" dirty="0" err="1"/>
              <a:t>planlı</a:t>
            </a:r>
            <a:r>
              <a:rPr lang="en-GB" dirty="0"/>
              <a:t> </a:t>
            </a:r>
            <a:r>
              <a:rPr lang="en-GB" dirty="0" err="1"/>
              <a:t>hazırlık</a:t>
            </a:r>
            <a:r>
              <a:rPr lang="en-GB" dirty="0"/>
              <a:t> </a:t>
            </a:r>
            <a:r>
              <a:rPr lang="en-GB" dirty="0" err="1"/>
              <a:t>gereksinimi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6962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r"/>
            <a:r>
              <a:rPr lang="en-GB" sz="4400" dirty="0" err="1">
                <a:solidFill>
                  <a:srgbClr val="FFFFFF"/>
                </a:solidFill>
              </a:rPr>
              <a:t>Düzenlemeler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ve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Amaçları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7" y="1078263"/>
            <a:ext cx="6117578" cy="4701474"/>
          </a:xfrm>
          <a:effectLst/>
        </p:spPr>
        <p:txBody>
          <a:bodyPr anchor="ctr">
            <a:normAutofit/>
          </a:bodyPr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yeteneklerini</a:t>
            </a:r>
            <a:r>
              <a:rPr lang="en-GB" dirty="0"/>
              <a:t> </a:t>
            </a:r>
            <a:r>
              <a:rPr lang="en-GB" dirty="0" err="1"/>
              <a:t>geliştirme</a:t>
            </a:r>
            <a:endParaRPr lang="en-GB" dirty="0"/>
          </a:p>
          <a:p>
            <a:r>
              <a:rPr lang="en-GB" dirty="0"/>
              <a:t>Olay </a:t>
            </a:r>
            <a:r>
              <a:rPr lang="en-GB" dirty="0" err="1"/>
              <a:t>bildirme</a:t>
            </a:r>
            <a:r>
              <a:rPr lang="en-GB" dirty="0"/>
              <a:t> </a:t>
            </a:r>
            <a:r>
              <a:rPr lang="en-GB" dirty="0" err="1"/>
              <a:t>altyapısını</a:t>
            </a:r>
            <a:r>
              <a:rPr lang="en-GB" dirty="0"/>
              <a:t> </a:t>
            </a:r>
            <a:r>
              <a:rPr lang="en-GB" dirty="0" err="1"/>
              <a:t>oluşturma</a:t>
            </a:r>
            <a:endParaRPr lang="en-GB" dirty="0"/>
          </a:p>
          <a:p>
            <a:r>
              <a:rPr lang="en-GB" dirty="0" err="1"/>
              <a:t>Kriz</a:t>
            </a:r>
            <a:r>
              <a:rPr lang="en-GB" dirty="0"/>
              <a:t> </a:t>
            </a:r>
            <a:r>
              <a:rPr lang="en-GB" dirty="0" err="1"/>
              <a:t>yönetimi</a:t>
            </a:r>
            <a:endParaRPr lang="en-GB" dirty="0"/>
          </a:p>
          <a:p>
            <a:r>
              <a:rPr lang="en-GB" dirty="0"/>
              <a:t>Risk </a:t>
            </a:r>
            <a:r>
              <a:rPr lang="en-GB" dirty="0" err="1"/>
              <a:t>yönetimi</a:t>
            </a:r>
            <a:endParaRPr lang="en-GB" dirty="0"/>
          </a:p>
          <a:p>
            <a:r>
              <a:rPr lang="en-GB" dirty="0" err="1"/>
              <a:t>Veri</a:t>
            </a:r>
            <a:r>
              <a:rPr lang="en-GB" dirty="0"/>
              <a:t> </a:t>
            </a:r>
            <a:r>
              <a:rPr lang="en-GB" dirty="0" err="1"/>
              <a:t>koruma</a:t>
            </a:r>
            <a:endParaRPr lang="en-GB" dirty="0"/>
          </a:p>
          <a:p>
            <a:r>
              <a:rPr lang="en-GB" dirty="0" err="1"/>
              <a:t>Denetleme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değerlendirme</a:t>
            </a:r>
            <a:endParaRPr lang="en-GB" dirty="0"/>
          </a:p>
          <a:p>
            <a:r>
              <a:rPr lang="en-GB" dirty="0" err="1"/>
              <a:t>İşbirliği</a:t>
            </a:r>
            <a:r>
              <a:rPr lang="en-GB" dirty="0"/>
              <a:t> </a:t>
            </a:r>
            <a:r>
              <a:rPr lang="en-GB" dirty="0" err="1"/>
              <a:t>olanaklarını</a:t>
            </a:r>
            <a:r>
              <a:rPr lang="en-GB" dirty="0"/>
              <a:t> </a:t>
            </a:r>
            <a:r>
              <a:rPr lang="en-GB" dirty="0" err="1"/>
              <a:t>geliştirme</a:t>
            </a:r>
            <a:r>
              <a:rPr lang="en-GB" dirty="0"/>
              <a:t> (</a:t>
            </a:r>
            <a:r>
              <a:rPr lang="en-GB" dirty="0" err="1"/>
              <a:t>eğitimler</a:t>
            </a:r>
            <a:r>
              <a:rPr lang="en-GB" dirty="0"/>
              <a:t>, </a:t>
            </a:r>
            <a:r>
              <a:rPr lang="en-GB" dirty="0" err="1"/>
              <a:t>tatbikatlar</a:t>
            </a:r>
            <a:r>
              <a:rPr lang="en-GB" dirty="0"/>
              <a:t> </a:t>
            </a:r>
            <a:r>
              <a:rPr lang="en-GB" dirty="0" err="1"/>
              <a:t>v.b.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3776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1200" y="595905"/>
            <a:ext cx="10649229" cy="850900"/>
          </a:xfrm>
        </p:spPr>
        <p:txBody>
          <a:bodyPr>
            <a:normAutofit fontScale="90000"/>
          </a:bodyPr>
          <a:lstStyle/>
          <a:p>
            <a:pPr marL="213360" algn="l"/>
            <a:br>
              <a:rPr lang="tr-TR" sz="4000" b="1" dirty="0">
                <a:solidFill>
                  <a:schemeClr val="tx1"/>
                </a:solidFill>
              </a:rPr>
            </a:br>
            <a:r>
              <a:rPr lang="en-GB" sz="4000" b="1" dirty="0" err="1">
                <a:solidFill>
                  <a:schemeClr val="tx1"/>
                </a:solidFill>
              </a:rPr>
              <a:t>Düzenlemeler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2929"/>
                </a:solidFill>
              </a:rPr>
              <a:t>Amaçları</a:t>
            </a:r>
            <a:br>
              <a:rPr lang="tr-TR" sz="2160" b="1" dirty="0">
                <a:solidFill>
                  <a:srgbClr val="FF2929"/>
                </a:solidFill>
              </a:rPr>
            </a:br>
            <a:endParaRPr lang="en-US" sz="2880" b="1" dirty="0">
              <a:solidFill>
                <a:srgbClr val="FF2929"/>
              </a:solidFill>
            </a:endParaRP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1020089" y="1446805"/>
            <a:ext cx="10058400" cy="0"/>
          </a:xfrm>
          <a:prstGeom prst="line">
            <a:avLst/>
          </a:prstGeom>
          <a:noFill/>
          <a:ln w="25399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6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84243" y="2132857"/>
            <a:ext cx="9875520" cy="4104455"/>
          </a:xfrm>
        </p:spPr>
        <p:txBody>
          <a:bodyPr/>
          <a:lstStyle/>
          <a:p>
            <a:pPr>
              <a:buClr>
                <a:schemeClr val="accent2"/>
              </a:buClr>
            </a:pPr>
            <a:endParaRPr lang="tr-TR" sz="2400" dirty="0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  <a:buNone/>
            </a:pPr>
            <a:endParaRPr lang="tr-TR" sz="2400" dirty="0">
              <a:solidFill>
                <a:schemeClr val="tx1"/>
              </a:solidFill>
            </a:endParaRPr>
          </a:p>
        </p:txBody>
      </p:sp>
      <p:graphicFrame>
        <p:nvGraphicFramePr>
          <p:cNvPr id="6" name="5 Diyagram"/>
          <p:cNvGraphicFramePr/>
          <p:nvPr>
            <p:extLst>
              <p:ext uri="{D42A27DB-BD31-4B8C-83A1-F6EECF244321}">
                <p14:modId xmlns:p14="http://schemas.microsoft.com/office/powerpoint/2010/main" val="1597334014"/>
              </p:ext>
            </p:extLst>
          </p:nvPr>
        </p:nvGraphicFramePr>
        <p:xfrm>
          <a:off x="2438400" y="2392085"/>
          <a:ext cx="6941165" cy="347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Metin kutusu"/>
          <p:cNvSpPr txBox="1"/>
          <p:nvPr/>
        </p:nvSpPr>
        <p:spPr>
          <a:xfrm>
            <a:off x="1602701" y="5416421"/>
            <a:ext cx="293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tr-TR" sz="1680" dirty="0">
                <a:latin typeface="Calibri" pitchFamily="34" charset="0"/>
              </a:rPr>
              <a:t> </a:t>
            </a:r>
            <a:r>
              <a:rPr lang="tr-TR" b="1" dirty="0">
                <a:latin typeface="Calibri" pitchFamily="34" charset="0"/>
              </a:rPr>
              <a:t>Siber Güvenlik Yönergeleri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7305734" y="5157192"/>
            <a:ext cx="448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80" dirty="0">
                <a:latin typeface="Calibri" pitchFamily="34" charset="0"/>
              </a:rPr>
              <a:t> </a:t>
            </a:r>
            <a:r>
              <a:rPr lang="tr-TR" b="1" dirty="0">
                <a:latin typeface="Calibri" pitchFamily="34" charset="0"/>
              </a:rPr>
              <a:t>Ulusal Siber Güvenlik Stratejisi ve Eylem Planı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7824192" y="3515409"/>
            <a:ext cx="354279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80" dirty="0">
                <a:latin typeface="Calibri" pitchFamily="34" charset="0"/>
              </a:rPr>
              <a:t> </a:t>
            </a:r>
            <a:r>
              <a:rPr lang="tr-TR" sz="1680" b="1" dirty="0">
                <a:latin typeface="Calibri" pitchFamily="34" charset="0"/>
              </a:rPr>
              <a:t>Kurumsal Bilgi Güvenliği Politikası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-100869" y="3315571"/>
            <a:ext cx="3946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tr-TR" sz="1680" dirty="0">
                <a:latin typeface="Calibri" pitchFamily="34" charset="0"/>
              </a:rPr>
              <a:t> </a:t>
            </a:r>
            <a:r>
              <a:rPr lang="tr-TR" b="1" dirty="0">
                <a:latin typeface="Calibri" pitchFamily="34" charset="0"/>
              </a:rPr>
              <a:t>Siber Suçlara İlişkin Uluslararası Anlaşmalar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7392144" y="4465916"/>
            <a:ext cx="362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8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alibri" pitchFamily="34" charset="0"/>
              </a:rPr>
              <a:t>Kurumlararası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 Güvenli İletişim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6049289" y="2060997"/>
            <a:ext cx="2851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Vatandaş </a:t>
            </a:r>
            <a:r>
              <a:rPr lang="en-GB" b="1" dirty="0" err="1">
                <a:solidFill>
                  <a:srgbClr val="FF0000"/>
                </a:solidFill>
                <a:latin typeface="Calibri" pitchFamily="34" charset="0"/>
              </a:rPr>
              <a:t>Farkındalığı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6873687" y="2787731"/>
            <a:ext cx="250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8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Vatandaş Güvenliği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5690402" y="5939840"/>
            <a:ext cx="426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8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Bölge Ülkeleri Arasında Güvenli Bilgi Akışı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825015" y="4552325"/>
            <a:ext cx="362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tr-TR" sz="168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Bölgelerarası Güvenli Bilgi Akışı</a:t>
            </a:r>
          </a:p>
        </p:txBody>
      </p:sp>
      <p:sp>
        <p:nvSpPr>
          <p:cNvPr id="16" name="15 Metin kutusu"/>
          <p:cNvSpPr txBox="1"/>
          <p:nvPr/>
        </p:nvSpPr>
        <p:spPr>
          <a:xfrm>
            <a:off x="1480582" y="2464565"/>
            <a:ext cx="371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tr-TR" sz="168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alibri" pitchFamily="34" charset="0"/>
              </a:rPr>
              <a:t>Kişisel Verilerin Gizliliği ve Korunması</a:t>
            </a:r>
          </a:p>
        </p:txBody>
      </p:sp>
    </p:spTree>
    <p:extLst>
      <p:ext uri="{BB962C8B-B14F-4D97-AF65-F5344CB8AC3E}">
        <p14:creationId xmlns:p14="http://schemas.microsoft.com/office/powerpoint/2010/main" val="1519153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l"/>
            <a:r>
              <a:rPr lang="en-GB" sz="4400" dirty="0" err="1">
                <a:solidFill>
                  <a:srgbClr val="FFFFFF"/>
                </a:solidFill>
              </a:rPr>
              <a:t>Ülkemizdeki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bilgi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ve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iletişim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alanlarını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ilgilendiren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düzenlemeler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7" y="1078263"/>
            <a:ext cx="6117578" cy="4701474"/>
          </a:xfrm>
          <a:effectLst/>
        </p:spPr>
        <p:txBody>
          <a:bodyPr anchor="ctr">
            <a:normAutofit fontScale="85000" lnSpcReduction="20000"/>
          </a:bodyPr>
          <a:lstStyle/>
          <a:p>
            <a:r>
              <a:rPr lang="en-GB" dirty="0"/>
              <a:t>5846 </a:t>
            </a:r>
            <a:r>
              <a:rPr lang="en-GB" dirty="0" err="1"/>
              <a:t>sayılı</a:t>
            </a:r>
            <a:r>
              <a:rPr lang="en-GB" dirty="0"/>
              <a:t> </a:t>
            </a:r>
            <a:r>
              <a:rPr lang="en-GB" dirty="0" err="1"/>
              <a:t>Fikir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Sanat</a:t>
            </a:r>
            <a:r>
              <a:rPr lang="en-GB" dirty="0"/>
              <a:t> </a:t>
            </a:r>
            <a:r>
              <a:rPr lang="en-GB" dirty="0" err="1"/>
              <a:t>Eserleri</a:t>
            </a:r>
            <a:r>
              <a:rPr lang="en-GB" dirty="0"/>
              <a:t> </a:t>
            </a:r>
            <a:r>
              <a:rPr lang="en-GB" dirty="0" err="1"/>
              <a:t>Kanunu</a:t>
            </a:r>
            <a:r>
              <a:rPr lang="en-GB" dirty="0"/>
              <a:t> (2001)</a:t>
            </a:r>
          </a:p>
          <a:p>
            <a:r>
              <a:rPr lang="en-GB" dirty="0"/>
              <a:t>5070 </a:t>
            </a:r>
            <a:r>
              <a:rPr lang="en-GB" dirty="0" err="1"/>
              <a:t>sayılı</a:t>
            </a:r>
            <a:r>
              <a:rPr lang="en-GB" dirty="0"/>
              <a:t> </a:t>
            </a:r>
            <a:r>
              <a:rPr lang="en-GB" dirty="0" err="1"/>
              <a:t>Elektronik</a:t>
            </a:r>
            <a:r>
              <a:rPr lang="en-GB" dirty="0"/>
              <a:t> </a:t>
            </a:r>
            <a:r>
              <a:rPr lang="en-GB" dirty="0" err="1"/>
              <a:t>İmza</a:t>
            </a:r>
            <a:r>
              <a:rPr lang="en-GB" dirty="0"/>
              <a:t> </a:t>
            </a:r>
            <a:r>
              <a:rPr lang="en-GB" dirty="0" err="1"/>
              <a:t>Kanunu</a:t>
            </a:r>
            <a:r>
              <a:rPr lang="en-GB" dirty="0"/>
              <a:t> (2004)</a:t>
            </a:r>
          </a:p>
          <a:p>
            <a:r>
              <a:rPr lang="en-GB" dirty="0" err="1"/>
              <a:t>Türk</a:t>
            </a:r>
            <a:r>
              <a:rPr lang="en-GB" dirty="0"/>
              <a:t> </a:t>
            </a:r>
            <a:r>
              <a:rPr lang="en-GB" dirty="0" err="1"/>
              <a:t>Ceza</a:t>
            </a:r>
            <a:r>
              <a:rPr lang="en-GB" dirty="0"/>
              <a:t> </a:t>
            </a:r>
            <a:r>
              <a:rPr lang="en-GB" dirty="0" err="1"/>
              <a:t>Kanunu’ndaki</a:t>
            </a:r>
            <a:r>
              <a:rPr lang="en-GB" dirty="0"/>
              <a:t> “</a:t>
            </a:r>
            <a:r>
              <a:rPr lang="en-GB" dirty="0" err="1"/>
              <a:t>Bilişim</a:t>
            </a:r>
            <a:r>
              <a:rPr lang="en-GB" dirty="0"/>
              <a:t> </a:t>
            </a:r>
            <a:r>
              <a:rPr lang="en-GB" dirty="0" err="1"/>
              <a:t>Alanında</a:t>
            </a:r>
            <a:r>
              <a:rPr lang="en-GB" dirty="0"/>
              <a:t> </a:t>
            </a:r>
            <a:r>
              <a:rPr lang="en-GB" dirty="0" err="1"/>
              <a:t>Suçlar</a:t>
            </a:r>
            <a:r>
              <a:rPr lang="en-GB" dirty="0"/>
              <a:t>” </a:t>
            </a:r>
            <a:r>
              <a:rPr lang="en-GB" dirty="0" err="1"/>
              <a:t>Hk</a:t>
            </a:r>
            <a:r>
              <a:rPr lang="en-GB" dirty="0"/>
              <a:t>. </a:t>
            </a:r>
            <a:r>
              <a:rPr lang="en-GB" dirty="0" err="1"/>
              <a:t>Hükümler</a:t>
            </a:r>
            <a:r>
              <a:rPr lang="en-GB" dirty="0"/>
              <a:t> (2005)</a:t>
            </a:r>
          </a:p>
          <a:p>
            <a:r>
              <a:rPr lang="en-GB" dirty="0"/>
              <a:t>5651 </a:t>
            </a:r>
            <a:r>
              <a:rPr lang="en-GB" dirty="0" err="1"/>
              <a:t>sayılı</a:t>
            </a:r>
            <a:r>
              <a:rPr lang="en-GB" dirty="0"/>
              <a:t> İnternet </a:t>
            </a:r>
            <a:r>
              <a:rPr lang="en-GB" dirty="0" err="1"/>
              <a:t>Yayınları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Suçları</a:t>
            </a:r>
            <a:r>
              <a:rPr lang="en-GB" dirty="0"/>
              <a:t> </a:t>
            </a:r>
            <a:r>
              <a:rPr lang="en-GB" dirty="0" err="1"/>
              <a:t>Hk</a:t>
            </a:r>
            <a:r>
              <a:rPr lang="en-GB" dirty="0"/>
              <a:t>. Kanun (2007)</a:t>
            </a:r>
          </a:p>
          <a:p>
            <a:r>
              <a:rPr lang="en-GB" dirty="0"/>
              <a:t>5809 </a:t>
            </a:r>
            <a:r>
              <a:rPr lang="en-GB" dirty="0" err="1"/>
              <a:t>sayılı</a:t>
            </a:r>
            <a:r>
              <a:rPr lang="en-GB" dirty="0"/>
              <a:t> </a:t>
            </a:r>
            <a:r>
              <a:rPr lang="en-GB" dirty="0" err="1"/>
              <a:t>Elektronik</a:t>
            </a:r>
            <a:r>
              <a:rPr lang="en-GB" dirty="0"/>
              <a:t> </a:t>
            </a:r>
            <a:r>
              <a:rPr lang="en-GB" dirty="0" err="1"/>
              <a:t>Haberleşme</a:t>
            </a:r>
            <a:r>
              <a:rPr lang="en-GB" dirty="0"/>
              <a:t> </a:t>
            </a:r>
            <a:r>
              <a:rPr lang="en-GB" dirty="0" err="1"/>
              <a:t>Kanunu</a:t>
            </a:r>
            <a:r>
              <a:rPr lang="en-GB" dirty="0"/>
              <a:t> (2008)</a:t>
            </a:r>
          </a:p>
          <a:p>
            <a:r>
              <a:rPr lang="en-GB" dirty="0"/>
              <a:t>6563 </a:t>
            </a:r>
            <a:r>
              <a:rPr lang="en-GB" dirty="0" err="1"/>
              <a:t>sayılı</a:t>
            </a:r>
            <a:r>
              <a:rPr lang="en-GB" dirty="0"/>
              <a:t> </a:t>
            </a:r>
            <a:r>
              <a:rPr lang="en-GB" dirty="0" err="1"/>
              <a:t>Elektronik</a:t>
            </a:r>
            <a:r>
              <a:rPr lang="en-GB" dirty="0"/>
              <a:t> </a:t>
            </a:r>
            <a:r>
              <a:rPr lang="en-GB" dirty="0" err="1"/>
              <a:t>Ticaretin</a:t>
            </a:r>
            <a:r>
              <a:rPr lang="en-GB" dirty="0"/>
              <a:t> </a:t>
            </a:r>
            <a:r>
              <a:rPr lang="en-GB" dirty="0" err="1"/>
              <a:t>Düzenlenmesi</a:t>
            </a:r>
            <a:r>
              <a:rPr lang="en-GB" dirty="0"/>
              <a:t> </a:t>
            </a:r>
            <a:r>
              <a:rPr lang="en-GB" dirty="0" err="1"/>
              <a:t>Hk</a:t>
            </a:r>
            <a:r>
              <a:rPr lang="en-GB" dirty="0"/>
              <a:t>. Kanun (2014)</a:t>
            </a:r>
          </a:p>
          <a:p>
            <a:r>
              <a:rPr lang="en-GB" dirty="0"/>
              <a:t>6698 </a:t>
            </a:r>
            <a:r>
              <a:rPr lang="en-GB" dirty="0" err="1"/>
              <a:t>Kişisel</a:t>
            </a:r>
            <a:r>
              <a:rPr lang="en-GB" dirty="0"/>
              <a:t> </a:t>
            </a:r>
            <a:r>
              <a:rPr lang="en-GB" dirty="0" err="1"/>
              <a:t>Verilerin</a:t>
            </a:r>
            <a:r>
              <a:rPr lang="en-GB" dirty="0"/>
              <a:t> </a:t>
            </a:r>
            <a:r>
              <a:rPr lang="en-GB" dirty="0" err="1"/>
              <a:t>Korunması</a:t>
            </a:r>
            <a:r>
              <a:rPr lang="en-GB" dirty="0"/>
              <a:t> </a:t>
            </a:r>
            <a:r>
              <a:rPr lang="en-GB" dirty="0" err="1"/>
              <a:t>Kanunu</a:t>
            </a:r>
            <a:r>
              <a:rPr lang="en-GB" dirty="0"/>
              <a:t> (2016)</a:t>
            </a:r>
          </a:p>
          <a:p>
            <a:r>
              <a:rPr lang="en-GB" dirty="0" err="1"/>
              <a:t>Uluslar</a:t>
            </a:r>
            <a:r>
              <a:rPr lang="en-GB" dirty="0"/>
              <a:t> </a:t>
            </a:r>
            <a:r>
              <a:rPr lang="en-GB" dirty="0" err="1"/>
              <a:t>arası</a:t>
            </a:r>
            <a:r>
              <a:rPr lang="en-GB" dirty="0"/>
              <a:t> </a:t>
            </a:r>
            <a:r>
              <a:rPr lang="en-GB" dirty="0" err="1"/>
              <a:t>yükümlülükler</a:t>
            </a:r>
            <a:endParaRPr lang="en-GB" dirty="0"/>
          </a:p>
          <a:p>
            <a:r>
              <a:rPr lang="en-GB" dirty="0" err="1"/>
              <a:t>İlgili</a:t>
            </a:r>
            <a:r>
              <a:rPr lang="en-GB" dirty="0"/>
              <a:t> </a:t>
            </a:r>
            <a:r>
              <a:rPr lang="en-GB" dirty="0" err="1"/>
              <a:t>yönetmelikler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681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l"/>
            <a:r>
              <a:rPr lang="en-GB" sz="4400" dirty="0" err="1">
                <a:solidFill>
                  <a:srgbClr val="FFFFFF"/>
                </a:solidFill>
              </a:rPr>
              <a:t>Uluslar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arası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kabul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görmüş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standartlara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uyum</a:t>
            </a:r>
            <a:br>
              <a:rPr lang="en-GB" sz="4400" dirty="0">
                <a:solidFill>
                  <a:srgbClr val="FFFFFF"/>
                </a:solidFill>
              </a:rPr>
            </a:br>
            <a:br>
              <a:rPr lang="en-GB" sz="4400" dirty="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807" y="1393223"/>
            <a:ext cx="6117578" cy="4701474"/>
          </a:xfrm>
          <a:effectLst/>
        </p:spPr>
        <p:txBody>
          <a:bodyPr anchor="ctr">
            <a:normAutofit lnSpcReduction="10000"/>
          </a:bodyPr>
          <a:lstStyle/>
          <a:p>
            <a:r>
              <a:rPr lang="en-GB" dirty="0"/>
              <a:t>NIST - National Institute of Standards and Technology</a:t>
            </a:r>
          </a:p>
          <a:p>
            <a:r>
              <a:rPr lang="en-GB" dirty="0"/>
              <a:t>ISO - International Organization for Standardization</a:t>
            </a:r>
          </a:p>
          <a:p>
            <a:r>
              <a:rPr lang="en-GB" dirty="0"/>
              <a:t>IEC - International Electrotechnical Commission </a:t>
            </a:r>
          </a:p>
          <a:p>
            <a:r>
              <a:rPr lang="en-GB" dirty="0"/>
              <a:t>SANS - </a:t>
            </a:r>
            <a:r>
              <a:rPr lang="en-GB" dirty="0" err="1"/>
              <a:t>SysAdmin</a:t>
            </a:r>
            <a:r>
              <a:rPr lang="en-GB" dirty="0"/>
              <a:t>, Audit, Network and Security</a:t>
            </a:r>
          </a:p>
          <a:p>
            <a:r>
              <a:rPr lang="en-GB" dirty="0"/>
              <a:t>CSC - Computer Sciences Corporation </a:t>
            </a:r>
          </a:p>
          <a:p>
            <a:r>
              <a:rPr lang="en-GB" dirty="0"/>
              <a:t>COBIT – Control Objectives for Information and Related Technologies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10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l"/>
            <a:r>
              <a:rPr lang="en-GB" sz="4400" dirty="0" err="1">
                <a:solidFill>
                  <a:srgbClr val="FFFFFF"/>
                </a:solidFill>
              </a:rPr>
              <a:t>Siber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güvenlik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yönetimi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bir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süreç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yönetimidir</a:t>
            </a:r>
            <a:br>
              <a:rPr lang="en-GB" sz="4400" dirty="0">
                <a:solidFill>
                  <a:srgbClr val="FFFFFF"/>
                </a:solidFill>
              </a:rPr>
            </a:br>
            <a:br>
              <a:rPr lang="en-GB" sz="4400" dirty="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807" y="1393223"/>
            <a:ext cx="6117578" cy="4701474"/>
          </a:xfrm>
          <a:effectLst/>
        </p:spPr>
        <p:txBody>
          <a:bodyPr anchor="ctr">
            <a:normAutofit lnSpcReduction="10000"/>
          </a:bodyPr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Stratejisi</a:t>
            </a:r>
            <a:endParaRPr lang="en-GB" dirty="0"/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Politikaları</a:t>
            </a:r>
            <a:endParaRPr lang="en-GB" dirty="0"/>
          </a:p>
          <a:p>
            <a:r>
              <a:rPr lang="en-GB" dirty="0"/>
              <a:t>İK </a:t>
            </a:r>
            <a:r>
              <a:rPr lang="en-GB" dirty="0" err="1"/>
              <a:t>Politikaları</a:t>
            </a:r>
            <a:endParaRPr lang="en-GB" dirty="0"/>
          </a:p>
          <a:p>
            <a:r>
              <a:rPr lang="en-GB" dirty="0" err="1"/>
              <a:t>Teknoloji</a:t>
            </a:r>
            <a:r>
              <a:rPr lang="en-GB" dirty="0"/>
              <a:t> </a:t>
            </a:r>
            <a:r>
              <a:rPr lang="en-GB" dirty="0" err="1"/>
              <a:t>Politikaları</a:t>
            </a:r>
            <a:endParaRPr lang="en-GB" dirty="0"/>
          </a:p>
          <a:p>
            <a:r>
              <a:rPr lang="en-GB" dirty="0"/>
              <a:t>Risk </a:t>
            </a:r>
            <a:r>
              <a:rPr lang="en-GB" dirty="0" err="1"/>
              <a:t>Yönetimi</a:t>
            </a:r>
            <a:endParaRPr lang="en-GB" dirty="0"/>
          </a:p>
          <a:p>
            <a:r>
              <a:rPr lang="en-GB" dirty="0" err="1"/>
              <a:t>Önceliklerin</a:t>
            </a:r>
            <a:r>
              <a:rPr lang="en-GB" dirty="0"/>
              <a:t> </a:t>
            </a:r>
            <a:r>
              <a:rPr lang="en-GB" dirty="0" err="1"/>
              <a:t>Belirlenmesi</a:t>
            </a:r>
            <a:endParaRPr lang="en-GB" dirty="0"/>
          </a:p>
          <a:p>
            <a:r>
              <a:rPr lang="en-GB" dirty="0" err="1"/>
              <a:t>Önlemlerin</a:t>
            </a:r>
            <a:r>
              <a:rPr lang="en-GB" dirty="0"/>
              <a:t> </a:t>
            </a:r>
            <a:r>
              <a:rPr lang="en-GB" dirty="0" err="1"/>
              <a:t>Geliştirilmesi</a:t>
            </a:r>
            <a:endParaRPr lang="en-GB" dirty="0"/>
          </a:p>
          <a:p>
            <a:r>
              <a:rPr lang="en-GB" dirty="0" err="1"/>
              <a:t>Bütçe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Finansman</a:t>
            </a:r>
            <a:endParaRPr lang="en-GB" dirty="0"/>
          </a:p>
          <a:p>
            <a:r>
              <a:rPr lang="en-GB" dirty="0" err="1"/>
              <a:t>Denetim</a:t>
            </a:r>
            <a:endParaRPr lang="en-GB" dirty="0"/>
          </a:p>
          <a:p>
            <a:endParaRPr lang="en-GB" dirty="0"/>
          </a:p>
        </p:txBody>
      </p:sp>
      <p:sp>
        <p:nvSpPr>
          <p:cNvPr id="6" name="4 Metin kutusu">
            <a:extLst>
              <a:ext uri="{FF2B5EF4-FFF2-40B4-BE49-F238E27FC236}">
                <a16:creationId xmlns:a16="http://schemas.microsoft.com/office/drawing/2014/main" id="{BEBEBA60-3351-4BE2-A3B6-DDA71B250D1B}"/>
              </a:ext>
            </a:extLst>
          </p:cNvPr>
          <p:cNvSpPr txBox="1"/>
          <p:nvPr/>
        </p:nvSpPr>
        <p:spPr>
          <a:xfrm>
            <a:off x="695916" y="6212180"/>
            <a:ext cx="3641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</a:rPr>
              <a:t>“</a:t>
            </a:r>
            <a:r>
              <a:rPr lang="tr-TR" b="1" i="1" dirty="0">
                <a:solidFill>
                  <a:schemeClr val="bg1"/>
                </a:solidFill>
              </a:rPr>
              <a:t>Güvenlik bir kalite hedefidir</a:t>
            </a:r>
            <a:r>
              <a:rPr lang="en-GB" b="1" i="1" dirty="0">
                <a:solidFill>
                  <a:schemeClr val="bg1"/>
                </a:solidFill>
              </a:rPr>
              <a:t>”</a:t>
            </a:r>
            <a:endParaRPr lang="tr-T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652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l"/>
            <a:r>
              <a:rPr lang="en-GB" sz="4400">
                <a:solidFill>
                  <a:srgbClr val="FFFFFF"/>
                </a:solidFill>
              </a:rPr>
              <a:t>Siber güvenlik çalışma alanları</a:t>
            </a:r>
            <a:br>
              <a:rPr lang="en-GB" sz="440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77DEC-A09F-4B5C-841A-7A17C2B1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86" y="731520"/>
            <a:ext cx="7253234" cy="536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66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/>
          </a:bodyPr>
          <a:lstStyle/>
          <a:p>
            <a:pPr algn="l"/>
            <a:r>
              <a:rPr lang="en-GB" sz="4400" dirty="0" err="1">
                <a:solidFill>
                  <a:srgbClr val="FFFFFF"/>
                </a:solidFill>
              </a:rPr>
              <a:t>Siber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güvenlik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çalışma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alanları</a:t>
            </a:r>
            <a:br>
              <a:rPr lang="en-GB" sz="4400" dirty="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807" y="345440"/>
            <a:ext cx="6117578" cy="6421120"/>
          </a:xfrm>
          <a:effectLst/>
        </p:spPr>
        <p:txBody>
          <a:bodyPr anchor="ctr">
            <a:normAutofit fontScale="77500" lnSpcReduction="20000"/>
          </a:bodyPr>
          <a:lstStyle/>
          <a:p>
            <a:r>
              <a:rPr lang="en-GB" dirty="0"/>
              <a:t>Bilgi </a:t>
            </a:r>
            <a:r>
              <a:rPr lang="en-GB" dirty="0" err="1"/>
              <a:t>Güvenliği</a:t>
            </a:r>
            <a:r>
              <a:rPr lang="en-GB" dirty="0"/>
              <a:t> </a:t>
            </a:r>
            <a:r>
              <a:rPr lang="en-GB" dirty="0" err="1"/>
              <a:t>Yönetişimi</a:t>
            </a:r>
            <a:r>
              <a:rPr lang="en-GB" dirty="0"/>
              <a:t> </a:t>
            </a:r>
          </a:p>
          <a:p>
            <a:r>
              <a:rPr lang="en-GB" dirty="0"/>
              <a:t>Bilgi </a:t>
            </a:r>
            <a:r>
              <a:rPr lang="en-GB" dirty="0" err="1"/>
              <a:t>Güvenliği</a:t>
            </a:r>
            <a:r>
              <a:rPr lang="en-GB" dirty="0"/>
              <a:t> </a:t>
            </a:r>
            <a:r>
              <a:rPr lang="en-GB" dirty="0" err="1"/>
              <a:t>Mimarisi</a:t>
            </a:r>
            <a:endParaRPr lang="en-GB" dirty="0"/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Mühendisliği</a:t>
            </a:r>
            <a:r>
              <a:rPr lang="en-GB" dirty="0"/>
              <a:t> </a:t>
            </a:r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Olay </a:t>
            </a:r>
            <a:r>
              <a:rPr lang="en-GB" dirty="0" err="1"/>
              <a:t>İzleme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Önleme</a:t>
            </a:r>
            <a:endParaRPr lang="en-GB" dirty="0"/>
          </a:p>
          <a:p>
            <a:r>
              <a:rPr lang="en-GB" dirty="0" err="1"/>
              <a:t>Tersine</a:t>
            </a:r>
            <a:r>
              <a:rPr lang="en-GB" dirty="0"/>
              <a:t> </a:t>
            </a:r>
            <a:r>
              <a:rPr lang="en-GB" dirty="0" err="1"/>
              <a:t>Mühendislik</a:t>
            </a:r>
            <a:r>
              <a:rPr lang="en-GB" dirty="0"/>
              <a:t>/</a:t>
            </a:r>
            <a:r>
              <a:rPr lang="en-GB" dirty="0" err="1"/>
              <a:t>Zararlı</a:t>
            </a:r>
            <a:r>
              <a:rPr lang="en-GB" dirty="0"/>
              <a:t> </a:t>
            </a:r>
            <a:r>
              <a:rPr lang="en-GB" dirty="0" err="1"/>
              <a:t>Yazılım</a:t>
            </a:r>
            <a:r>
              <a:rPr lang="en-GB" dirty="0"/>
              <a:t> </a:t>
            </a:r>
            <a:r>
              <a:rPr lang="en-GB" dirty="0" err="1"/>
              <a:t>Çözümleme</a:t>
            </a:r>
            <a:endParaRPr lang="en-GB" dirty="0"/>
          </a:p>
          <a:p>
            <a:r>
              <a:rPr lang="en-GB" dirty="0" err="1"/>
              <a:t>Siber</a:t>
            </a:r>
            <a:r>
              <a:rPr lang="en-GB" dirty="0"/>
              <a:t> Bilgi </a:t>
            </a:r>
            <a:r>
              <a:rPr lang="en-GB" dirty="0" err="1"/>
              <a:t>Toplama</a:t>
            </a:r>
            <a:r>
              <a:rPr lang="en-GB" dirty="0"/>
              <a:t> (</a:t>
            </a:r>
            <a:r>
              <a:rPr lang="en-GB" dirty="0" err="1"/>
              <a:t>İstihbarat</a:t>
            </a:r>
            <a:r>
              <a:rPr lang="en-GB" dirty="0"/>
              <a:t>)</a:t>
            </a:r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Sızma</a:t>
            </a:r>
            <a:r>
              <a:rPr lang="en-GB" dirty="0"/>
              <a:t> </a:t>
            </a:r>
            <a:r>
              <a:rPr lang="en-GB" dirty="0" err="1"/>
              <a:t>Testleri</a:t>
            </a:r>
            <a:endParaRPr lang="en-GB" dirty="0"/>
          </a:p>
          <a:p>
            <a:r>
              <a:rPr lang="en-GB" dirty="0" err="1"/>
              <a:t>Şifreleme</a:t>
            </a:r>
            <a:r>
              <a:rPr lang="en-GB" dirty="0"/>
              <a:t> (</a:t>
            </a:r>
            <a:r>
              <a:rPr lang="en-GB" dirty="0" err="1"/>
              <a:t>Crypthology</a:t>
            </a:r>
            <a:r>
              <a:rPr lang="en-GB" dirty="0"/>
              <a:t>)</a:t>
            </a:r>
          </a:p>
          <a:p>
            <a:r>
              <a:rPr lang="en-GB" dirty="0"/>
              <a:t>Mobil </a:t>
            </a:r>
            <a:r>
              <a:rPr lang="en-GB" dirty="0" err="1"/>
              <a:t>güvenliği</a:t>
            </a:r>
            <a:endParaRPr lang="en-GB" dirty="0"/>
          </a:p>
          <a:p>
            <a:r>
              <a:rPr lang="en-GB" dirty="0" err="1"/>
              <a:t>Kimlik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Erişim</a:t>
            </a:r>
            <a:r>
              <a:rPr lang="en-GB" dirty="0"/>
              <a:t> </a:t>
            </a:r>
            <a:r>
              <a:rPr lang="en-GB" dirty="0" err="1"/>
              <a:t>Yönetimi</a:t>
            </a:r>
            <a:endParaRPr lang="en-GB" dirty="0"/>
          </a:p>
          <a:p>
            <a:r>
              <a:rPr lang="en-GB" dirty="0"/>
              <a:t>Bilgi </a:t>
            </a:r>
            <a:r>
              <a:rPr lang="en-GB" dirty="0" err="1"/>
              <a:t>Güvenliği</a:t>
            </a:r>
            <a:r>
              <a:rPr lang="en-GB" dirty="0"/>
              <a:t> Risk </a:t>
            </a:r>
            <a:r>
              <a:rPr lang="en-GB" dirty="0" err="1"/>
              <a:t>Yönetimi</a:t>
            </a:r>
            <a:endParaRPr lang="en-GB" dirty="0"/>
          </a:p>
          <a:p>
            <a:r>
              <a:rPr lang="en-GB" dirty="0" err="1"/>
              <a:t>Adli</a:t>
            </a:r>
            <a:r>
              <a:rPr lang="en-GB" dirty="0"/>
              <a:t> </a:t>
            </a:r>
            <a:r>
              <a:rPr lang="en-GB" dirty="0" err="1"/>
              <a:t>Bilişim</a:t>
            </a:r>
            <a:endParaRPr lang="en-GB" dirty="0"/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İçin</a:t>
            </a:r>
            <a:r>
              <a:rPr lang="en-GB" dirty="0"/>
              <a:t> </a:t>
            </a:r>
            <a:r>
              <a:rPr lang="en-GB" dirty="0" err="1"/>
              <a:t>İnsan</a:t>
            </a:r>
            <a:r>
              <a:rPr lang="en-GB" dirty="0"/>
              <a:t> </a:t>
            </a:r>
            <a:r>
              <a:rPr lang="en-GB" dirty="0" err="1"/>
              <a:t>Kaynağı</a:t>
            </a:r>
            <a:r>
              <a:rPr lang="en-GB" dirty="0"/>
              <a:t> </a:t>
            </a:r>
            <a:r>
              <a:rPr lang="en-GB" dirty="0" err="1"/>
              <a:t>Yetiştirme</a:t>
            </a:r>
            <a:endParaRPr lang="en-GB" dirty="0"/>
          </a:p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Farkındalık</a:t>
            </a:r>
            <a:r>
              <a:rPr lang="en-GB" dirty="0"/>
              <a:t> </a:t>
            </a:r>
            <a:r>
              <a:rPr lang="en-GB" dirty="0" err="1"/>
              <a:t>Geliştirme</a:t>
            </a:r>
            <a:endParaRPr lang="en-GB" dirty="0"/>
          </a:p>
          <a:p>
            <a:r>
              <a:rPr lang="en-GB" dirty="0" err="1"/>
              <a:t>Ulusal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Uluslararası</a:t>
            </a:r>
            <a:r>
              <a:rPr lang="en-GB" dirty="0"/>
              <a:t> </a:t>
            </a:r>
            <a:r>
              <a:rPr lang="en-GB" dirty="0" err="1"/>
              <a:t>Düzenlemelere</a:t>
            </a:r>
            <a:r>
              <a:rPr lang="en-GB" dirty="0"/>
              <a:t>, </a:t>
            </a:r>
            <a:r>
              <a:rPr lang="en-GB" dirty="0" err="1"/>
              <a:t>Standartlara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Kontrol</a:t>
            </a:r>
            <a:r>
              <a:rPr lang="en-GB" dirty="0"/>
              <a:t> </a:t>
            </a:r>
            <a:r>
              <a:rPr lang="en-GB" dirty="0" err="1"/>
              <a:t>Çerçevelerine</a:t>
            </a:r>
            <a:r>
              <a:rPr lang="en-GB" dirty="0"/>
              <a:t> </a:t>
            </a:r>
            <a:r>
              <a:rPr lang="en-GB" dirty="0" err="1"/>
              <a:t>Uyum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4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6B051A4-96A7-4A11-9DAD-063A9C577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5659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8" y="325646"/>
            <a:ext cx="10353761" cy="1633340"/>
          </a:xfrm>
        </p:spPr>
        <p:txBody>
          <a:bodyPr>
            <a:normAutofit/>
          </a:bodyPr>
          <a:lstStyle/>
          <a:p>
            <a:br>
              <a:rPr lang="en-GB" sz="3700" dirty="0">
                <a:solidFill>
                  <a:srgbClr val="FFFFFF"/>
                </a:solidFill>
              </a:rPr>
            </a:br>
            <a:r>
              <a:rPr lang="en-GB" sz="3700" dirty="0" err="1">
                <a:solidFill>
                  <a:srgbClr val="FFFFFF"/>
                </a:solidFill>
              </a:rPr>
              <a:t>Siber</a:t>
            </a:r>
            <a:r>
              <a:rPr lang="en-GB" sz="3700" dirty="0">
                <a:solidFill>
                  <a:srgbClr val="FFFFFF"/>
                </a:solidFill>
              </a:rPr>
              <a:t> </a:t>
            </a:r>
            <a:r>
              <a:rPr lang="en-GB" sz="3700" dirty="0" err="1">
                <a:solidFill>
                  <a:srgbClr val="FFFFFF"/>
                </a:solidFill>
              </a:rPr>
              <a:t>Güvenlik</a:t>
            </a:r>
            <a:r>
              <a:rPr lang="en-GB" sz="3700" dirty="0">
                <a:solidFill>
                  <a:srgbClr val="FFFFFF"/>
                </a:solidFill>
              </a:rPr>
              <a:t> </a:t>
            </a:r>
            <a:r>
              <a:rPr lang="en-GB" sz="3700" dirty="0" err="1">
                <a:solidFill>
                  <a:srgbClr val="FFFFFF"/>
                </a:solidFill>
              </a:rPr>
              <a:t>Önlemleri</a:t>
            </a:r>
            <a:r>
              <a:rPr lang="en-GB" sz="37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C8625F00-2600-4561-9E9D-0836E53C4334}"/>
              </a:ext>
            </a:extLst>
          </p:cNvPr>
          <p:cNvSpPr/>
          <p:nvPr/>
        </p:nvSpPr>
        <p:spPr>
          <a:xfrm>
            <a:off x="856297" y="2985394"/>
            <a:ext cx="1956737" cy="36795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1200" b="1" u="sng" kern="0" dirty="0">
                <a:solidFill>
                  <a:schemeClr val="bg1"/>
                </a:solidFill>
                <a:latin typeface="Calibri" panose="020F0502020204030204" pitchFamily="34" charset="0"/>
              </a:rPr>
              <a:t>Çevre Güvenliği</a:t>
            </a:r>
          </a:p>
          <a:p>
            <a:pPr lvl="0"/>
            <a:endParaRPr lang="tr-TR" sz="120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Güvenlik Duvarı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Saldırı Önleme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DDOS Önleme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Zayıflık Yönetimi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Sızma Testleri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Web Uygulama Güvenlik Duvarı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Gelişmiş Kalıcı Saldırı Önleme</a:t>
            </a: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90C169AA-7C2E-4A7C-8111-CA5E13485AF7}"/>
              </a:ext>
            </a:extLst>
          </p:cNvPr>
          <p:cNvSpPr/>
          <p:nvPr/>
        </p:nvSpPr>
        <p:spPr>
          <a:xfrm>
            <a:off x="2967548" y="2985394"/>
            <a:ext cx="2007422" cy="36795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1200" b="1" u="sng" kern="0" dirty="0">
                <a:solidFill>
                  <a:schemeClr val="bg1"/>
                </a:solidFill>
                <a:latin typeface="Calibri" panose="020F0502020204030204" pitchFamily="34" charset="0"/>
              </a:rPr>
              <a:t>Sistem Güvenliği</a:t>
            </a:r>
          </a:p>
          <a:p>
            <a:pPr lvl="0"/>
            <a:endParaRPr lang="tr-TR" sz="110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Zararlı Yazılım Koruma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Şifreleme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Merkezi Sertifikasyon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E-imza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Sistem Güçlendirme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Yazılım Güvenlik Testi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Güvenli Uzaktan Bağlantı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Tek Seferlik Parola Üretimi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Veri Sızıntısı Önleme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Veri  Sınıflandırma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Mobil Cihaz Yönetimi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100" kern="0" dirty="0">
                <a:solidFill>
                  <a:schemeClr val="bg1"/>
                </a:solidFill>
                <a:latin typeface="Calibri" panose="020F0502020204030204" pitchFamily="34" charset="0"/>
              </a:rPr>
              <a:t>Erişim Kontrolü (NAC)</a:t>
            </a: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DD3A6738-051D-4EBC-9CBD-C13F6C243B36}"/>
              </a:ext>
            </a:extLst>
          </p:cNvPr>
          <p:cNvSpPr/>
          <p:nvPr/>
        </p:nvSpPr>
        <p:spPr>
          <a:xfrm>
            <a:off x="5129484" y="2985394"/>
            <a:ext cx="1919841" cy="36795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80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200" b="1" u="sng" kern="0" dirty="0">
                <a:solidFill>
                  <a:schemeClr val="bg1"/>
                </a:solidFill>
                <a:latin typeface="Calibri" panose="020F0502020204030204" pitchFamily="34" charset="0"/>
              </a:rPr>
              <a:t>Kimlik ve Erişim Yönetimi</a:t>
            </a:r>
          </a:p>
          <a:p>
            <a:endParaRPr lang="tr-TR" sz="120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Kimlik Yönetimi (IDM)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Erişim Yönetimi (AM)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Yetkili Erişim Yönetimi (PAM)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Yetki Gözden  Geçirme</a:t>
            </a:r>
          </a:p>
          <a:p>
            <a:endParaRPr lang="tr-TR" sz="1400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40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A291392D-CB99-4FDE-B142-5AED8D3424CE}"/>
              </a:ext>
            </a:extLst>
          </p:cNvPr>
          <p:cNvSpPr/>
          <p:nvPr/>
        </p:nvSpPr>
        <p:spPr>
          <a:xfrm>
            <a:off x="7203839" y="2985394"/>
            <a:ext cx="2007422" cy="36795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tr-TR" sz="80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200" b="1" u="sng" kern="0" dirty="0">
                <a:solidFill>
                  <a:schemeClr val="bg1"/>
                </a:solidFill>
                <a:latin typeface="Calibri" panose="020F0502020204030204" pitchFamily="34" charset="0"/>
              </a:rPr>
              <a:t>Güvenlik Bilgisi ve Olay Yönetimi</a:t>
            </a:r>
          </a:p>
          <a:p>
            <a:endParaRPr lang="tr-TR" sz="120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Güvenlik Bilgisi ve Olay Yönetimi (SIEM)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Olay İzleme ve Önleme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Siber Bilgi Toplama (İstihbarat) (TI)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Olay Çözümleme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endParaRPr lang="tr-TR" sz="120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A26AFDE5-9DDD-4B2E-BB1D-CB3F248FB0BC}"/>
              </a:ext>
            </a:extLst>
          </p:cNvPr>
          <p:cNvSpPr/>
          <p:nvPr/>
        </p:nvSpPr>
        <p:spPr>
          <a:xfrm>
            <a:off x="9432738" y="2977984"/>
            <a:ext cx="2007422" cy="368697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u="sng" kern="0" dirty="0">
                <a:solidFill>
                  <a:schemeClr val="bg1"/>
                </a:solidFill>
                <a:latin typeface="Calibri" panose="020F0502020204030204" pitchFamily="34" charset="0"/>
              </a:rPr>
              <a:t>Bilgi Güvenliği Yönetişimi</a:t>
            </a:r>
          </a:p>
          <a:p>
            <a:endParaRPr lang="tr-TR" sz="120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BGYS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Güvenlik  Politikası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Uyum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Farkındalık</a:t>
            </a:r>
            <a:endParaRPr lang="tr-TR" sz="1200" kern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tr-TR" sz="1200" kern="0" dirty="0">
                <a:solidFill>
                  <a:schemeClr val="bg1"/>
                </a:solidFill>
                <a:latin typeface="Calibri" panose="020F0502020204030204" pitchFamily="34" charset="0"/>
              </a:rPr>
              <a:t>Risk Yönetimi</a:t>
            </a:r>
          </a:p>
        </p:txBody>
      </p:sp>
    </p:spTree>
    <p:extLst>
      <p:ext uri="{BB962C8B-B14F-4D97-AF65-F5344CB8AC3E}">
        <p14:creationId xmlns:p14="http://schemas.microsoft.com/office/powerpoint/2010/main" val="3167188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2941" y="1268761"/>
            <a:ext cx="4579709" cy="394340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92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Siber Güvenlik Yönetimi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12316" y="2060849"/>
            <a:ext cx="2097719" cy="792088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b="1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92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Bilgi Güvenliği Yönetişimi</a:t>
            </a:r>
          </a:p>
          <a:p>
            <a:pPr algn="ctr"/>
            <a:endParaRPr lang="tr-TR" sz="108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59086" y="2060851"/>
            <a:ext cx="2017060" cy="864095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92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Siber Güvenlik Olay İzleme ve Önleme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5329" y="1988841"/>
            <a:ext cx="2246269" cy="892060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92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Siber Güvenlik Mühendisliği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88932" y="3186099"/>
            <a:ext cx="1968732" cy="388006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Siber Güvenlik Mimarisi</a:t>
            </a:r>
          </a:p>
          <a:p>
            <a:pPr algn="ctr"/>
            <a:endParaRPr lang="tr-TR" sz="96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74" name="Elbow Connector 73"/>
          <p:cNvCxnSpPr/>
          <p:nvPr/>
        </p:nvCxnSpPr>
        <p:spPr>
          <a:xfrm rot="10800000" flipV="1">
            <a:off x="1009043" y="2880901"/>
            <a:ext cx="1055090" cy="140821"/>
          </a:xfrm>
          <a:prstGeom prst="bentConnector3">
            <a:avLst>
              <a:gd name="adj1" fmla="val -1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/>
          <p:nvPr/>
        </p:nvCxnSpPr>
        <p:spPr>
          <a:xfrm rot="16200000" flipH="1">
            <a:off x="285112" y="3735017"/>
            <a:ext cx="1642356" cy="19449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999961" y="3380101"/>
            <a:ext cx="20357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8512316" y="3514422"/>
            <a:ext cx="2097719" cy="422654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Bilgi Güvenliği Politikası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6409213" y="2996954"/>
            <a:ext cx="1900942" cy="432046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Olay İzleme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416951" y="3574104"/>
            <a:ext cx="1885464" cy="502968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Olay Çözümleme</a:t>
            </a:r>
          </a:p>
          <a:p>
            <a:pPr algn="ctr"/>
            <a:endParaRPr lang="tr-TR" sz="96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Straight Arrow Connector 45"/>
          <p:cNvCxnSpPr>
            <a:stCxn id="2" idx="2"/>
            <a:endCxn id="29" idx="0"/>
          </p:cNvCxnSpPr>
          <p:nvPr/>
        </p:nvCxnSpPr>
        <p:spPr>
          <a:xfrm>
            <a:off x="6052796" y="1663100"/>
            <a:ext cx="14821" cy="397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/>
          <p:nvPr/>
        </p:nvCxnSpPr>
        <p:spPr>
          <a:xfrm rot="10800000" flipV="1">
            <a:off x="1948341" y="1772817"/>
            <a:ext cx="4139356" cy="227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/>
          <p:nvPr/>
        </p:nvCxnSpPr>
        <p:spPr>
          <a:xfrm>
            <a:off x="6096002" y="1772817"/>
            <a:ext cx="3510486" cy="305191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/>
          <p:cNvCxnSpPr/>
          <p:nvPr/>
        </p:nvCxnSpPr>
        <p:spPr>
          <a:xfrm rot="16200000" flipH="1">
            <a:off x="5800293" y="3220654"/>
            <a:ext cx="940753" cy="34933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Arrow Connector 1039"/>
          <p:cNvCxnSpPr/>
          <p:nvPr/>
        </p:nvCxnSpPr>
        <p:spPr>
          <a:xfrm>
            <a:off x="6071591" y="3190048"/>
            <a:ext cx="3376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990439" y="3938554"/>
            <a:ext cx="20357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28" idx="2"/>
          </p:cNvCxnSpPr>
          <p:nvPr/>
        </p:nvCxnSpPr>
        <p:spPr>
          <a:xfrm>
            <a:off x="9561174" y="2852937"/>
            <a:ext cx="0" cy="6562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188936" y="3744112"/>
            <a:ext cx="1973281" cy="385928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Çevre Güvenliği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94015" y="4342823"/>
            <a:ext cx="1968733" cy="355922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Sistem Güvenliği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03537" y="4869160"/>
            <a:ext cx="1968733" cy="432048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2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Kimlik ve Erişim Yönetim Sistemleri</a:t>
            </a:r>
          </a:p>
          <a:p>
            <a:pPr marL="205740" indent="-205740">
              <a:buFont typeface="Arial" panose="020B0604020202020204" pitchFamily="34" charset="0"/>
              <a:buChar char="•"/>
            </a:pPr>
            <a:endParaRPr lang="tr-TR" sz="960" b="1" kern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4015" y="5426692"/>
            <a:ext cx="1968733" cy="355922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Olay Yönetim Sistemleri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09044" y="4653441"/>
            <a:ext cx="0" cy="951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25" idx="1"/>
          </p:cNvCxnSpPr>
          <p:nvPr/>
        </p:nvCxnSpPr>
        <p:spPr>
          <a:xfrm flipV="1">
            <a:off x="1009044" y="5085185"/>
            <a:ext cx="194491" cy="3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26" idx="1"/>
          </p:cNvCxnSpPr>
          <p:nvPr/>
        </p:nvCxnSpPr>
        <p:spPr>
          <a:xfrm>
            <a:off x="1009046" y="5604653"/>
            <a:ext cx="18496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424690" y="4178596"/>
            <a:ext cx="1885464" cy="474540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Olay Önleme</a:t>
            </a:r>
          </a:p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441639" y="4797152"/>
            <a:ext cx="1901011" cy="51271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Zayıflık Yönetimi</a:t>
            </a:r>
          </a:p>
          <a:p>
            <a:pPr algn="ctr"/>
            <a:endParaRPr lang="tr-TR" sz="132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096000" y="3861048"/>
            <a:ext cx="1922" cy="12576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96002" y="4365104"/>
            <a:ext cx="372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8512316" y="4089477"/>
            <a:ext cx="2097719" cy="422654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Bilgi Güvenliği Uyumu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12316" y="4666157"/>
            <a:ext cx="2097719" cy="422654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BGYS</a:t>
            </a:r>
          </a:p>
        </p:txBody>
      </p:sp>
      <p:cxnSp>
        <p:nvCxnSpPr>
          <p:cNvPr id="22" name="Straight Arrow Connector 21"/>
          <p:cNvCxnSpPr>
            <a:stCxn id="101" idx="2"/>
            <a:endCxn id="53" idx="0"/>
          </p:cNvCxnSpPr>
          <p:nvPr/>
        </p:nvCxnSpPr>
        <p:spPr>
          <a:xfrm>
            <a:off x="9561174" y="3937076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3" idx="2"/>
          </p:cNvCxnSpPr>
          <p:nvPr/>
        </p:nvCxnSpPr>
        <p:spPr>
          <a:xfrm>
            <a:off x="9561174" y="4512129"/>
            <a:ext cx="0" cy="1413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8512316" y="5275732"/>
            <a:ext cx="2097719" cy="422654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Bilgi Güvenliği Risk Yönetimi</a:t>
            </a:r>
          </a:p>
        </p:txBody>
      </p:sp>
      <p:cxnSp>
        <p:nvCxnSpPr>
          <p:cNvPr id="60" name="Straight Arrow Connector 59"/>
          <p:cNvCxnSpPr>
            <a:stCxn id="55" idx="2"/>
          </p:cNvCxnSpPr>
          <p:nvPr/>
        </p:nvCxnSpPr>
        <p:spPr>
          <a:xfrm>
            <a:off x="9561174" y="5088812"/>
            <a:ext cx="0" cy="1815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7"/>
          <p:cNvCxnSpPr/>
          <p:nvPr/>
        </p:nvCxnSpPr>
        <p:spPr>
          <a:xfrm>
            <a:off x="6096002" y="5085184"/>
            <a:ext cx="372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44"/>
          <p:cNvSpPr/>
          <p:nvPr/>
        </p:nvSpPr>
        <p:spPr>
          <a:xfrm>
            <a:off x="6441639" y="5445224"/>
            <a:ext cx="1901011" cy="512717"/>
          </a:xfrm>
          <a:prstGeom prst="rect">
            <a:avLst/>
          </a:prstGeom>
          <a:solidFill>
            <a:schemeClr val="tx1"/>
          </a:solidFill>
          <a:ln w="317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6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tr-TR" sz="144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Siber Bilgi Toplama</a:t>
            </a:r>
          </a:p>
          <a:p>
            <a:pPr algn="ctr"/>
            <a:endParaRPr lang="tr-TR" sz="1320" kern="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34" name="Elbow Connector 111"/>
          <p:cNvCxnSpPr/>
          <p:nvPr/>
        </p:nvCxnSpPr>
        <p:spPr>
          <a:xfrm rot="16200000" flipH="1">
            <a:off x="5800293" y="4948846"/>
            <a:ext cx="940753" cy="34933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Dikdörtgen"/>
          <p:cNvSpPr/>
          <p:nvPr/>
        </p:nvSpPr>
        <p:spPr>
          <a:xfrm>
            <a:off x="10070842" y="1441579"/>
            <a:ext cx="1051891" cy="4247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tr-TR" sz="216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3211FB"/>
                </a:solidFill>
              </a:rPr>
              <a:t>(Örnek)</a:t>
            </a:r>
            <a:endParaRPr lang="tr-TR" sz="2160" dirty="0">
              <a:solidFill>
                <a:srgbClr val="3211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93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 err="1">
                <a:solidFill>
                  <a:srgbClr val="FFFFFF"/>
                </a:solidFill>
              </a:rPr>
              <a:t>Siber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Güvenlik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Uzmanlıkları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5114167" y="1078263"/>
            <a:ext cx="6117578" cy="470147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Danışmanı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Mimarı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Mühendisi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Olay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İzleme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/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Önleme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Tersine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Mühendislik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/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Zararlı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Yazılım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Çözümleme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Sızma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Testi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Bilgi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Güvenliği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Risk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Yöneticisi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Şifreleme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(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Crypthology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)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Adli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Bilişim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Siber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Denetim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Yazılım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Denetçisi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Zayıflık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Yönetimi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Bilgi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Güvenliği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Uyum</a:t>
            </a:r>
            <a:r>
              <a:rPr lang="en-US" sz="17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sz="17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Uzmanı</a:t>
            </a:r>
            <a:endParaRPr lang="en-US" sz="17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755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317340"/>
            <a:ext cx="10790037" cy="12618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SİBER GÜVENLİK UZMAN YETKİNLİĞİ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(</a:t>
            </a:r>
            <a:r>
              <a:rPr lang="en-US" sz="4800" dirty="0" err="1">
                <a:solidFill>
                  <a:schemeClr val="tx1"/>
                </a:solidFill>
              </a:rPr>
              <a:t>temel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bilgiler</a:t>
            </a:r>
            <a:r>
              <a:rPr lang="en-US" sz="4800" dirty="0">
                <a:solidFill>
                  <a:schemeClr val="tx1"/>
                </a:solidFill>
              </a:rPr>
              <a:t>)</a:t>
            </a: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ABB18-9EFF-4BE8-AC22-FC90D8B12A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4 </a:t>
            </a:r>
            <a:r>
              <a:rPr lang="en-GB" dirty="0" err="1"/>
              <a:t>yıllık</a:t>
            </a:r>
            <a:r>
              <a:rPr lang="en-GB" dirty="0"/>
              <a:t> </a:t>
            </a:r>
            <a:r>
              <a:rPr lang="en-GB" dirty="0" err="1"/>
              <a:t>bilgisayar</a:t>
            </a:r>
            <a:r>
              <a:rPr lang="en-GB" dirty="0"/>
              <a:t> </a:t>
            </a:r>
            <a:r>
              <a:rPr lang="en-GB" dirty="0" err="1"/>
              <a:t>mühendisliği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ilgili</a:t>
            </a:r>
            <a:r>
              <a:rPr lang="en-GB" dirty="0"/>
              <a:t> </a:t>
            </a:r>
            <a:r>
              <a:rPr lang="en-GB" dirty="0" err="1"/>
              <a:t>mühendislik</a:t>
            </a:r>
            <a:r>
              <a:rPr lang="en-GB" dirty="0"/>
              <a:t> </a:t>
            </a:r>
            <a:r>
              <a:rPr lang="en-GB" dirty="0" err="1"/>
              <a:t>bölümlerinden</a:t>
            </a:r>
            <a:r>
              <a:rPr lang="en-GB" dirty="0"/>
              <a:t> </a:t>
            </a:r>
            <a:r>
              <a:rPr lang="en-GB" dirty="0" err="1"/>
              <a:t>mezun</a:t>
            </a:r>
            <a:r>
              <a:rPr lang="en-GB" dirty="0"/>
              <a:t> </a:t>
            </a:r>
            <a:r>
              <a:rPr lang="en-GB" dirty="0" err="1"/>
              <a:t>olmak</a:t>
            </a:r>
            <a:r>
              <a:rPr lang="en-GB" dirty="0"/>
              <a:t> </a:t>
            </a:r>
          </a:p>
          <a:p>
            <a:r>
              <a:rPr lang="en-GB" dirty="0" err="1"/>
              <a:t>Matematik</a:t>
            </a:r>
            <a:r>
              <a:rPr lang="en-GB" dirty="0"/>
              <a:t>: </a:t>
            </a:r>
            <a:r>
              <a:rPr lang="en-GB" dirty="0" err="1"/>
              <a:t>Türev</a:t>
            </a:r>
            <a:r>
              <a:rPr lang="en-GB" dirty="0"/>
              <a:t>, integral, </a:t>
            </a:r>
            <a:r>
              <a:rPr lang="en-GB" dirty="0" err="1"/>
              <a:t>ayrık</a:t>
            </a:r>
            <a:r>
              <a:rPr lang="en-GB" dirty="0"/>
              <a:t> </a:t>
            </a:r>
            <a:r>
              <a:rPr lang="en-GB" dirty="0" err="1"/>
              <a:t>matematik</a:t>
            </a:r>
            <a:endParaRPr lang="en-GB" dirty="0"/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bilimler</a:t>
            </a:r>
            <a:r>
              <a:rPr lang="en-GB" dirty="0"/>
              <a:t>: </a:t>
            </a:r>
            <a:r>
              <a:rPr lang="en-GB" dirty="0" err="1"/>
              <a:t>Fizik</a:t>
            </a:r>
            <a:r>
              <a:rPr lang="en-GB" dirty="0"/>
              <a:t>, </a:t>
            </a:r>
            <a:r>
              <a:rPr lang="en-GB" dirty="0" err="1"/>
              <a:t>kimya</a:t>
            </a:r>
            <a:r>
              <a:rPr lang="en-GB" dirty="0"/>
              <a:t>, </a:t>
            </a:r>
            <a:r>
              <a:rPr lang="en-GB" dirty="0" err="1"/>
              <a:t>biyoloji</a:t>
            </a:r>
            <a:endParaRPr lang="en-GB" dirty="0"/>
          </a:p>
          <a:p>
            <a:r>
              <a:rPr lang="en-GB" dirty="0" err="1"/>
              <a:t>Olasılık</a:t>
            </a:r>
            <a:endParaRPr lang="en-GB" dirty="0"/>
          </a:p>
          <a:p>
            <a:r>
              <a:rPr lang="en-GB" dirty="0" err="1"/>
              <a:t>İstatistik</a:t>
            </a:r>
            <a:endParaRPr lang="en-GB" dirty="0"/>
          </a:p>
          <a:p>
            <a:r>
              <a:rPr lang="en-GB" dirty="0" err="1"/>
              <a:t>Bilgisayar</a:t>
            </a:r>
            <a:r>
              <a:rPr lang="en-GB" dirty="0"/>
              <a:t> </a:t>
            </a:r>
            <a:r>
              <a:rPr lang="en-GB" dirty="0" err="1"/>
              <a:t>bilimleri</a:t>
            </a:r>
            <a:endParaRPr lang="en-GB" dirty="0"/>
          </a:p>
          <a:p>
            <a:r>
              <a:rPr lang="en-GB" dirty="0" err="1"/>
              <a:t>Mühendislik</a:t>
            </a:r>
            <a:r>
              <a:rPr lang="en-GB" dirty="0"/>
              <a:t> </a:t>
            </a:r>
            <a:r>
              <a:rPr lang="en-GB" dirty="0" err="1"/>
              <a:t>bilgisi</a:t>
            </a:r>
            <a:endParaRPr lang="en-GB" dirty="0"/>
          </a:p>
          <a:p>
            <a:r>
              <a:rPr lang="en-GB" dirty="0" err="1"/>
              <a:t>Yazılım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donanım</a:t>
            </a:r>
            <a:r>
              <a:rPr lang="en-GB" dirty="0"/>
              <a:t> </a:t>
            </a:r>
            <a:r>
              <a:rPr lang="en-GB" dirty="0" err="1"/>
              <a:t>bilgisi</a:t>
            </a:r>
            <a:endParaRPr lang="en-GB" dirty="0"/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FC9537-4267-4409-AFEF-21C5C2BC82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36900" indent="0">
              <a:buNone/>
            </a:pPr>
            <a:r>
              <a:rPr lang="en-GB" dirty="0"/>
              <a:t>VEYA (</a:t>
            </a:r>
            <a:r>
              <a:rPr lang="en-GB" dirty="0" err="1"/>
              <a:t>uyum</a:t>
            </a:r>
            <a:r>
              <a:rPr lang="en-GB" dirty="0"/>
              <a:t> </a:t>
            </a:r>
            <a:r>
              <a:rPr lang="en-GB" dirty="0" err="1"/>
              <a:t>programları</a:t>
            </a:r>
            <a:r>
              <a:rPr lang="en-GB" dirty="0"/>
              <a:t>);</a:t>
            </a:r>
          </a:p>
          <a:p>
            <a:endParaRPr lang="en-GB" dirty="0"/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işletim</a:t>
            </a:r>
            <a:r>
              <a:rPr lang="en-GB" dirty="0"/>
              <a:t> </a:t>
            </a:r>
            <a:r>
              <a:rPr lang="en-GB" dirty="0" err="1"/>
              <a:t>sistemleri</a:t>
            </a:r>
            <a:r>
              <a:rPr lang="en-GB" dirty="0"/>
              <a:t> </a:t>
            </a:r>
            <a:r>
              <a:rPr lang="en-GB" dirty="0" err="1"/>
              <a:t>bilgisi</a:t>
            </a:r>
            <a:r>
              <a:rPr lang="en-GB" dirty="0"/>
              <a:t> </a:t>
            </a:r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veri</a:t>
            </a:r>
            <a:r>
              <a:rPr lang="en-GB" dirty="0"/>
              <a:t> </a:t>
            </a:r>
            <a:r>
              <a:rPr lang="en-GB" dirty="0" err="1"/>
              <a:t>yapıları</a:t>
            </a:r>
            <a:r>
              <a:rPr lang="en-GB" dirty="0"/>
              <a:t> </a:t>
            </a:r>
            <a:r>
              <a:rPr lang="en-GB" dirty="0" err="1"/>
              <a:t>bilgisi</a:t>
            </a:r>
            <a:endParaRPr lang="en-GB" dirty="0"/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iletişim</a:t>
            </a:r>
            <a:r>
              <a:rPr lang="en-GB" dirty="0"/>
              <a:t> </a:t>
            </a:r>
            <a:r>
              <a:rPr lang="en-GB" dirty="0" err="1"/>
              <a:t>ağları</a:t>
            </a:r>
            <a:r>
              <a:rPr lang="en-GB" dirty="0"/>
              <a:t> </a:t>
            </a:r>
            <a:r>
              <a:rPr lang="en-GB" dirty="0" err="1"/>
              <a:t>bilgisi</a:t>
            </a:r>
            <a:endParaRPr lang="en-GB" dirty="0"/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yazılım</a:t>
            </a:r>
            <a:r>
              <a:rPr lang="en-GB" dirty="0"/>
              <a:t> </a:t>
            </a:r>
            <a:r>
              <a:rPr lang="en-GB" dirty="0" err="1"/>
              <a:t>geliştirme</a:t>
            </a:r>
            <a:r>
              <a:rPr lang="en-GB" dirty="0"/>
              <a:t> </a:t>
            </a:r>
            <a:r>
              <a:rPr lang="en-GB" dirty="0" err="1"/>
              <a:t>bilgisi</a:t>
            </a:r>
            <a:r>
              <a:rPr lang="en-GB" dirty="0"/>
              <a:t> (</a:t>
            </a:r>
            <a:r>
              <a:rPr lang="en-GB" dirty="0" err="1"/>
              <a:t>yapısal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nesneye</a:t>
            </a:r>
            <a:r>
              <a:rPr lang="en-GB" dirty="0"/>
              <a:t> </a:t>
            </a:r>
            <a:r>
              <a:rPr lang="en-GB" dirty="0" err="1"/>
              <a:t>yönelik</a:t>
            </a:r>
            <a:r>
              <a:rPr lang="en-GB" dirty="0"/>
              <a:t> </a:t>
            </a:r>
            <a:r>
              <a:rPr lang="en-GB" dirty="0" err="1"/>
              <a:t>yazılım</a:t>
            </a:r>
            <a:r>
              <a:rPr lang="en-GB" dirty="0"/>
              <a:t> </a:t>
            </a:r>
            <a:r>
              <a:rPr lang="en-GB" dirty="0" err="1"/>
              <a:t>geliştirme</a:t>
            </a:r>
            <a:r>
              <a:rPr lang="en-GB" dirty="0"/>
              <a:t>)</a:t>
            </a:r>
          </a:p>
          <a:p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şifreleme</a:t>
            </a:r>
            <a:r>
              <a:rPr lang="en-GB" dirty="0"/>
              <a:t> (</a:t>
            </a:r>
            <a:r>
              <a:rPr lang="en-GB" dirty="0" err="1"/>
              <a:t>crypthology</a:t>
            </a:r>
            <a:r>
              <a:rPr lang="en-GB" dirty="0"/>
              <a:t>) </a:t>
            </a:r>
            <a:r>
              <a:rPr lang="en-GB" dirty="0" err="1"/>
              <a:t>bilgisi</a:t>
            </a:r>
            <a:endParaRPr lang="en-GB" dirty="0"/>
          </a:p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913795" y="3070927"/>
            <a:ext cx="10353762" cy="3045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endParaRPr lang="en-US" sz="6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endParaRPr lang="en-US" sz="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476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609600"/>
            <a:ext cx="10942925" cy="12573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SİBER GÜVENLİK UZMAN YETKİNLİĞİ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(</a:t>
            </a:r>
            <a:r>
              <a:rPr lang="en-US" sz="4800" dirty="0" err="1">
                <a:solidFill>
                  <a:schemeClr val="tx1"/>
                </a:solidFill>
              </a:rPr>
              <a:t>ileri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bilgiler-seçmeli</a:t>
            </a:r>
            <a:r>
              <a:rPr lang="en-US" sz="4800" dirty="0">
                <a:solidFill>
                  <a:schemeClr val="tx1"/>
                </a:solidFill>
              </a:rPr>
              <a:t>)</a:t>
            </a: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913795" y="3070927"/>
            <a:ext cx="10353762" cy="3045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endParaRPr lang="en-US" sz="6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endParaRPr lang="en-US" sz="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DF164-659D-4BF7-8E63-AD83ACFD3CFF}"/>
              </a:ext>
            </a:extLst>
          </p:cNvPr>
          <p:cNvSpPr/>
          <p:nvPr/>
        </p:nvSpPr>
        <p:spPr>
          <a:xfrm>
            <a:off x="3474720" y="2550254"/>
            <a:ext cx="819912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İletişim ağları güvenliği (kablolu, kablosuz)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İşletim sistemleri güvenliği (Linux, Windows, </a:t>
            </a:r>
            <a:r>
              <a:rPr lang="tr-TR" kern="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v.b</a:t>
            </a: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.)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Veri güvenliği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Güvenli yazılım geliştirme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Siber saldırı yöntemleri ve saldırı tespit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Tersine mühendislik / Zararlı yazılım çözümleme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Zayıflık yönetimi bilgisi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Adli bilişim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Bilgi Güvenliği Yönetim Sistemi (BGYS)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Şifreleme (</a:t>
            </a:r>
            <a:r>
              <a:rPr lang="tr-TR" kern="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Crypthology</a:t>
            </a: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Bulut bilişim güvenliği ve sanallaştırma</a:t>
            </a:r>
          </a:p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Gömülü sistem güvenliği</a:t>
            </a:r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Öneri: Bilişim Hukuku</a:t>
            </a:r>
          </a:p>
        </p:txBody>
      </p:sp>
    </p:spTree>
    <p:extLst>
      <p:ext uri="{BB962C8B-B14F-4D97-AF65-F5344CB8AC3E}">
        <p14:creationId xmlns:p14="http://schemas.microsoft.com/office/powerpoint/2010/main" val="2738685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10505557" cy="9704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SİBER GÜVENLİK UZMAN YETKİNLİĞİ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(</a:t>
            </a:r>
            <a:r>
              <a:rPr lang="en-US" sz="4800" dirty="0" err="1">
                <a:solidFill>
                  <a:schemeClr val="tx1"/>
                </a:solidFill>
              </a:rPr>
              <a:t>ileri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bilgiler-seçmeli</a:t>
            </a:r>
            <a:r>
              <a:rPr lang="en-US" sz="4800" dirty="0">
                <a:solidFill>
                  <a:schemeClr val="tx1"/>
                </a:solidFill>
              </a:rPr>
              <a:t>)</a:t>
            </a: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2207-A2BE-47DA-AC94-BC96CE73A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887767-6B55-4C70-884A-ACEA4DF0C0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güvenlikte</a:t>
            </a:r>
            <a:r>
              <a:rPr lang="en-GB" dirty="0"/>
              <a:t> </a:t>
            </a:r>
            <a:r>
              <a:rPr lang="en-GB" dirty="0" err="1"/>
              <a:t>makine</a:t>
            </a:r>
            <a:r>
              <a:rPr lang="en-GB" dirty="0"/>
              <a:t> </a:t>
            </a:r>
            <a:r>
              <a:rPr lang="en-GB" dirty="0" err="1"/>
              <a:t>öğrenme</a:t>
            </a:r>
            <a:endParaRPr lang="en-GB" dirty="0"/>
          </a:p>
          <a:p>
            <a:r>
              <a:rPr lang="en-GB" dirty="0" err="1"/>
              <a:t>Sızma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siber</a:t>
            </a:r>
            <a:r>
              <a:rPr lang="en-GB" dirty="0"/>
              <a:t> </a:t>
            </a:r>
            <a:r>
              <a:rPr lang="en-GB" dirty="0" err="1"/>
              <a:t>saldırı</a:t>
            </a:r>
            <a:r>
              <a:rPr lang="en-GB" dirty="0"/>
              <a:t> </a:t>
            </a:r>
            <a:r>
              <a:rPr lang="en-GB" dirty="0" err="1"/>
              <a:t>önleme</a:t>
            </a:r>
            <a:r>
              <a:rPr lang="en-GB" dirty="0"/>
              <a:t> </a:t>
            </a:r>
            <a:r>
              <a:rPr lang="en-GB" dirty="0" err="1"/>
              <a:t>teknikleri</a:t>
            </a:r>
            <a:endParaRPr lang="en-GB" dirty="0"/>
          </a:p>
          <a:p>
            <a:r>
              <a:rPr lang="en-GB" dirty="0"/>
              <a:t>Bilgi </a:t>
            </a:r>
            <a:r>
              <a:rPr lang="en-GB" dirty="0" err="1"/>
              <a:t>güvenliği</a:t>
            </a:r>
            <a:r>
              <a:rPr lang="en-GB" dirty="0"/>
              <a:t> </a:t>
            </a:r>
            <a:r>
              <a:rPr lang="en-GB" dirty="0" err="1"/>
              <a:t>denetimi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2B202B-4DCE-46C7-A7B1-D190155D7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Onaylanmış</a:t>
            </a:r>
            <a:r>
              <a:rPr lang="en-GB" dirty="0"/>
              <a:t> </a:t>
            </a:r>
            <a:r>
              <a:rPr lang="en-GB" dirty="0" err="1"/>
              <a:t>Yetkinlikler</a:t>
            </a:r>
            <a:r>
              <a:rPr lang="en-GB" dirty="0"/>
              <a:t> (</a:t>
            </a:r>
            <a:r>
              <a:rPr lang="en-GB" dirty="0" err="1"/>
              <a:t>Sertifikasyon</a:t>
            </a:r>
            <a:r>
              <a:rPr lang="en-GB" dirty="0"/>
              <a:t>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D32AD6C-18B5-42FB-8E4B-10F7C4E68BC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OSCP (Offensive Security Certified Professional) </a:t>
            </a:r>
          </a:p>
          <a:p>
            <a:r>
              <a:rPr lang="en-GB" dirty="0"/>
              <a:t>GPEN (GIAC </a:t>
            </a:r>
            <a:r>
              <a:rPr lang="en-GB" dirty="0" err="1"/>
              <a:t>Certifed</a:t>
            </a:r>
            <a:r>
              <a:rPr lang="en-GB" dirty="0"/>
              <a:t> Penetration Tester)</a:t>
            </a:r>
          </a:p>
          <a:p>
            <a:r>
              <a:rPr lang="en-GB" dirty="0"/>
              <a:t>GREM (GIAC Reverse Engineering Malware)</a:t>
            </a:r>
          </a:p>
          <a:p>
            <a:r>
              <a:rPr lang="en-GB" dirty="0"/>
              <a:t>GCFA (GIAC Certified Forensic Analyst)</a:t>
            </a:r>
          </a:p>
          <a:p>
            <a:r>
              <a:rPr lang="en-GB" dirty="0"/>
              <a:t>…</a:t>
            </a:r>
          </a:p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913795" y="3070927"/>
            <a:ext cx="10353762" cy="3045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endParaRPr lang="en-US" sz="6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endParaRPr lang="en-US" sz="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527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609600"/>
            <a:ext cx="10942925" cy="12573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SİBER GÜVENLİK UZMAN YETKİNLİĞİ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(</a:t>
            </a:r>
            <a:r>
              <a:rPr lang="en-US" sz="4800" dirty="0" err="1">
                <a:solidFill>
                  <a:schemeClr val="tx1"/>
                </a:solidFill>
              </a:rPr>
              <a:t>onaylanmış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yetkinlikler</a:t>
            </a:r>
            <a:r>
              <a:rPr lang="en-US" sz="4800" dirty="0">
                <a:solidFill>
                  <a:schemeClr val="tx1"/>
                </a:solidFill>
              </a:rPr>
              <a:t>)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913795" y="3070927"/>
            <a:ext cx="10353762" cy="3045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endParaRPr lang="en-US" sz="6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endParaRPr lang="en-US" sz="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DF164-659D-4BF7-8E63-AD83ACFD3CFF}"/>
              </a:ext>
            </a:extLst>
          </p:cNvPr>
          <p:cNvSpPr/>
          <p:nvPr/>
        </p:nvSpPr>
        <p:spPr>
          <a:xfrm>
            <a:off x="1036320" y="2235294"/>
            <a:ext cx="5628640" cy="4085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OSCP (</a:t>
            </a:r>
            <a:r>
              <a:rPr lang="tr-TR" kern="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Offensive</a:t>
            </a: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 Security </a:t>
            </a:r>
            <a:r>
              <a:rPr lang="tr-TR" kern="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Certified</a:t>
            </a: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 Professional)</a:t>
            </a:r>
          </a:p>
          <a:p>
            <a:pPr marL="800100" lvl="1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Yetenekler: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Virüs sistemini atlatma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Bellek taşırma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İstemci saldırıları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İstismar yöntemleri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Bilgi toplama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Kali</a:t>
            </a: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 Linux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İstismar yazılımlarını kullanma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Ağ zayıflık kontrolleri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Şifre saldırıları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Ağ bağlantı noktalarını n taranması/tespiti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Yetki yükseltme</a:t>
            </a:r>
          </a:p>
          <a:p>
            <a:pPr marL="1257300" lvl="2" indent="-34290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tr-TR" kern="0" dirty="0">
                <a:latin typeface="Calibri" pitchFamily="34" charset="0"/>
                <a:ea typeface="Calibri" pitchFamily="34" charset="0"/>
                <a:cs typeface="Calibri" pitchFamily="34" charset="0"/>
              </a:rPr>
              <a:t>Web sömürme</a:t>
            </a:r>
          </a:p>
          <a:p>
            <a:pPr lvl="0">
              <a:lnSpc>
                <a:spcPts val="1500"/>
              </a:lnSpc>
              <a:spcBef>
                <a:spcPct val="20000"/>
              </a:spcBef>
              <a:buClr>
                <a:schemeClr val="accent2"/>
              </a:buClr>
            </a:pPr>
            <a:endParaRPr lang="tr-TR" kern="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tr-TR" kern="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E375DA-DA75-4DEB-AE36-AA973FE8D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5160" y="2092960"/>
            <a:ext cx="4274922" cy="4155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4190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8491-04A4-4472-9B86-B60633D5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75" y="121920"/>
            <a:ext cx="10942925" cy="12573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SİBER GÜVENLİK UZMAN YETKİNLİĞİ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(</a:t>
            </a:r>
            <a:r>
              <a:rPr lang="en-US" sz="4800" dirty="0" err="1">
                <a:solidFill>
                  <a:schemeClr val="tx1"/>
                </a:solidFill>
              </a:rPr>
              <a:t>onaylanmış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yetkinlikler</a:t>
            </a:r>
            <a:r>
              <a:rPr lang="en-US" sz="4800" dirty="0">
                <a:solidFill>
                  <a:schemeClr val="tx1"/>
                </a:solidFill>
              </a:rPr>
              <a:t>)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D3AEC-ACBF-4E77-9B02-43A3C1B21A78}"/>
              </a:ext>
            </a:extLst>
          </p:cNvPr>
          <p:cNvSpPr/>
          <p:nvPr/>
        </p:nvSpPr>
        <p:spPr>
          <a:xfrm>
            <a:off x="913795" y="3070927"/>
            <a:ext cx="10353762" cy="3045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endParaRPr lang="en-US" sz="6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  <a:p>
            <a:pPr marL="342900" lvl="0" indent="-34290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AutoNum type="arabicPeriod"/>
            </a:pPr>
            <a:endParaRPr lang="en-US" sz="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  <p:pic>
        <p:nvPicPr>
          <p:cNvPr id="7" name="Picture 2" descr="C:\Users\apzpiap\Documents\EU_PROJECT\CyberSecurityCertificationProgression2020.png">
            <a:extLst>
              <a:ext uri="{FF2B5EF4-FFF2-40B4-BE49-F238E27FC236}">
                <a16:creationId xmlns:a16="http://schemas.microsoft.com/office/drawing/2014/main" id="{90D12085-03AA-48D9-B4C3-5F346C5D8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1" y="1379220"/>
            <a:ext cx="11775440" cy="54279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7763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 panose="020406030505050303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 panose="020406030505050303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 fontScale="90000"/>
          </a:bodyPr>
          <a:lstStyle/>
          <a:p>
            <a:pPr algn="l"/>
            <a:r>
              <a:rPr lang="en-GB" sz="4400" dirty="0">
                <a:solidFill>
                  <a:srgbClr val="FFFFFF"/>
                </a:solidFill>
              </a:rPr>
              <a:t>’’</a:t>
            </a:r>
            <a:r>
              <a:rPr lang="en-GB" sz="4400" dirty="0" err="1">
                <a:solidFill>
                  <a:srgbClr val="FFFFFF"/>
                </a:solidFill>
              </a:rPr>
              <a:t>Siber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güvenlikte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yarın</a:t>
            </a:r>
            <a:r>
              <a:rPr lang="en-GB" sz="4400" dirty="0">
                <a:solidFill>
                  <a:srgbClr val="FFFFFF"/>
                </a:solidFill>
              </a:rPr>
              <a:t>, </a:t>
            </a:r>
            <a:r>
              <a:rPr lang="en-GB" sz="4400" dirty="0" err="1">
                <a:solidFill>
                  <a:srgbClr val="FFFFFF"/>
                </a:solidFill>
              </a:rPr>
              <a:t>bugünden</a:t>
            </a:r>
            <a:r>
              <a:rPr lang="en-GB" sz="4400" dirty="0">
                <a:solidFill>
                  <a:srgbClr val="FFFFFF"/>
                </a:solidFill>
              </a:rPr>
              <a:t> de </a:t>
            </a:r>
            <a:r>
              <a:rPr lang="en-GB" sz="4400" dirty="0" err="1">
                <a:solidFill>
                  <a:srgbClr val="FFFFFF"/>
                </a:solidFill>
              </a:rPr>
              <a:t>farklı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olacak</a:t>
            </a:r>
            <a:r>
              <a:rPr lang="en-GB" sz="4400" dirty="0">
                <a:solidFill>
                  <a:srgbClr val="FFFFFF"/>
                </a:solidFill>
              </a:rPr>
              <a:t>…”</a:t>
            </a:r>
            <a:br>
              <a:rPr lang="en-GB" sz="4400" dirty="0">
                <a:solidFill>
                  <a:srgbClr val="FFFFFF"/>
                </a:solidFill>
              </a:rPr>
            </a:br>
            <a:br>
              <a:rPr lang="en-GB" sz="4400" dirty="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807" y="1393223"/>
            <a:ext cx="6117578" cy="4701474"/>
          </a:xfrm>
          <a:effectLst/>
        </p:spPr>
        <p:txBody>
          <a:bodyPr anchor="ctr">
            <a:normAutofit/>
          </a:bodyPr>
          <a:lstStyle/>
          <a:p>
            <a:r>
              <a:rPr lang="en-GB" dirty="0"/>
              <a:t>…</a:t>
            </a:r>
          </a:p>
          <a:p>
            <a:r>
              <a:rPr lang="en-GB" dirty="0" err="1"/>
              <a:t>Bulut</a:t>
            </a:r>
            <a:r>
              <a:rPr lang="en-GB" dirty="0"/>
              <a:t> </a:t>
            </a:r>
            <a:r>
              <a:rPr lang="en-GB" dirty="0" err="1"/>
              <a:t>Bilişim</a:t>
            </a:r>
            <a:r>
              <a:rPr lang="en-GB" dirty="0"/>
              <a:t> 					2009</a:t>
            </a:r>
          </a:p>
          <a:p>
            <a:r>
              <a:rPr lang="en-GB" dirty="0"/>
              <a:t>İnternet TV						2011</a:t>
            </a:r>
          </a:p>
          <a:p>
            <a:r>
              <a:rPr lang="en-GB" dirty="0" err="1"/>
              <a:t>Kendi</a:t>
            </a:r>
            <a:r>
              <a:rPr lang="en-GB" dirty="0"/>
              <a:t> </a:t>
            </a:r>
            <a:r>
              <a:rPr lang="en-GB" dirty="0" err="1"/>
              <a:t>Cihazını</a:t>
            </a:r>
            <a:r>
              <a:rPr lang="en-GB" dirty="0"/>
              <a:t> </a:t>
            </a:r>
            <a:r>
              <a:rPr lang="en-GB" dirty="0" err="1"/>
              <a:t>Getir</a:t>
            </a:r>
            <a:r>
              <a:rPr lang="en-GB" dirty="0"/>
              <a:t> (BYOD)	2012</a:t>
            </a:r>
          </a:p>
          <a:p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Veri</a:t>
            </a:r>
            <a:r>
              <a:rPr lang="en-GB" dirty="0"/>
              <a:t> 						2013</a:t>
            </a:r>
          </a:p>
          <a:p>
            <a:r>
              <a:rPr lang="en-GB" dirty="0" err="1"/>
              <a:t>Nesnelerin</a:t>
            </a:r>
            <a:r>
              <a:rPr lang="en-GB" dirty="0"/>
              <a:t> </a:t>
            </a:r>
            <a:r>
              <a:rPr lang="en-GB" dirty="0" err="1"/>
              <a:t>İnterneti</a:t>
            </a:r>
            <a:r>
              <a:rPr lang="en-GB" dirty="0"/>
              <a:t>				2014</a:t>
            </a:r>
          </a:p>
          <a:p>
            <a:r>
              <a:rPr lang="en-GB" dirty="0" err="1"/>
              <a:t>Otonom</a:t>
            </a:r>
            <a:r>
              <a:rPr lang="en-GB" dirty="0"/>
              <a:t> </a:t>
            </a:r>
            <a:r>
              <a:rPr lang="en-GB" dirty="0" err="1"/>
              <a:t>Araçlar</a:t>
            </a:r>
            <a:r>
              <a:rPr lang="en-GB" dirty="0"/>
              <a:t> 				2015</a:t>
            </a:r>
          </a:p>
          <a:p>
            <a:r>
              <a:rPr lang="en-GB" dirty="0"/>
              <a:t>…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022AF8-2AEC-4206-91E0-1D237B611629}"/>
              </a:ext>
            </a:extLst>
          </p:cNvPr>
          <p:cNvSpPr/>
          <p:nvPr/>
        </p:nvSpPr>
        <p:spPr>
          <a:xfrm>
            <a:off x="5248795" y="511946"/>
            <a:ext cx="4895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err="1"/>
              <a:t>Teknolojik</a:t>
            </a:r>
            <a:r>
              <a:rPr lang="en-GB" sz="2800" b="1" dirty="0"/>
              <a:t> </a:t>
            </a:r>
            <a:r>
              <a:rPr lang="en-GB" sz="2800" b="1" dirty="0" err="1"/>
              <a:t>gelişmeler</a:t>
            </a:r>
            <a:r>
              <a:rPr lang="en-GB" sz="2800" b="1" dirty="0"/>
              <a:t> (</a:t>
            </a:r>
            <a:r>
              <a:rPr lang="en-GB" sz="2800" b="1" dirty="0" err="1"/>
              <a:t>örnekler</a:t>
            </a:r>
            <a:r>
              <a:rPr lang="en-GB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5856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FAC9FD-BAD6-47B4-9C11-BE23CEAC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 panose="020406030505050303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B67B9C-9B45-4084-9BB5-187071EE9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 panose="020406030505050303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87F0817-5534-4AB6-86EC-E4B98ABD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16" y="1078264"/>
            <a:ext cx="3422930" cy="4701473"/>
          </a:xfrm>
        </p:spPr>
        <p:txBody>
          <a:bodyPr>
            <a:normAutofit fontScale="90000"/>
          </a:bodyPr>
          <a:lstStyle/>
          <a:p>
            <a:pPr algn="l"/>
            <a:r>
              <a:rPr lang="en-GB" sz="4400" dirty="0">
                <a:solidFill>
                  <a:srgbClr val="FFFFFF"/>
                </a:solidFill>
              </a:rPr>
              <a:t>“</a:t>
            </a:r>
            <a:r>
              <a:rPr lang="en-GB" sz="4400" dirty="0" err="1">
                <a:solidFill>
                  <a:srgbClr val="FFFFFF"/>
                </a:solidFill>
              </a:rPr>
              <a:t>Teknolojideki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gelişmeler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siber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savunma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ve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saldırı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yöntemlerini</a:t>
            </a:r>
            <a:r>
              <a:rPr lang="en-GB" sz="4400" dirty="0">
                <a:solidFill>
                  <a:srgbClr val="FFFFFF"/>
                </a:solidFill>
              </a:rPr>
              <a:t> </a:t>
            </a:r>
            <a:r>
              <a:rPr lang="en-GB" sz="4400" dirty="0" err="1">
                <a:solidFill>
                  <a:srgbClr val="FFFFFF"/>
                </a:solidFill>
              </a:rPr>
              <a:t>etkileyecek</a:t>
            </a:r>
            <a:r>
              <a:rPr lang="en-GB" sz="4400" dirty="0">
                <a:solidFill>
                  <a:srgbClr val="FFFFFF"/>
                </a:solidFill>
              </a:rPr>
              <a:t>…”</a:t>
            </a:r>
            <a:br>
              <a:rPr lang="en-GB" sz="4400" dirty="0">
                <a:solidFill>
                  <a:srgbClr val="FFFFFF"/>
                </a:solidFill>
              </a:rPr>
            </a:br>
            <a:br>
              <a:rPr lang="en-GB" sz="4400" dirty="0">
                <a:solidFill>
                  <a:srgbClr val="FFFFFF"/>
                </a:solidFill>
              </a:rPr>
            </a:b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50D-585B-443E-8721-8782E7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806" y="1747519"/>
            <a:ext cx="6752713" cy="4347177"/>
          </a:xfrm>
          <a:effectLst/>
        </p:spPr>
        <p:txBody>
          <a:bodyPr anchor="ctr">
            <a:normAutofit fontScale="92500" lnSpcReduction="10000"/>
          </a:bodyPr>
          <a:lstStyle/>
          <a:p>
            <a:r>
              <a:rPr lang="en-GB" dirty="0" err="1"/>
              <a:t>Nicemsel</a:t>
            </a:r>
            <a:r>
              <a:rPr lang="en-GB" dirty="0"/>
              <a:t> </a:t>
            </a:r>
            <a:r>
              <a:rPr lang="en-GB" dirty="0" err="1"/>
              <a:t>Hesaplama</a:t>
            </a:r>
            <a:r>
              <a:rPr lang="en-GB" dirty="0"/>
              <a:t> – Quantum Computing</a:t>
            </a:r>
          </a:p>
          <a:p>
            <a:r>
              <a:rPr lang="en-GB" dirty="0" err="1"/>
              <a:t>Sayısal</a:t>
            </a:r>
            <a:r>
              <a:rPr lang="en-GB" dirty="0"/>
              <a:t> </a:t>
            </a:r>
            <a:r>
              <a:rPr lang="en-GB" dirty="0" err="1"/>
              <a:t>İkizler</a:t>
            </a:r>
            <a:r>
              <a:rPr lang="en-GB" dirty="0"/>
              <a:t> – Digital Twins</a:t>
            </a:r>
          </a:p>
          <a:p>
            <a:r>
              <a:rPr lang="en-GB" dirty="0" err="1"/>
              <a:t>Öbekzincir</a:t>
            </a:r>
            <a:r>
              <a:rPr lang="en-GB" dirty="0"/>
              <a:t> – Blockchain</a:t>
            </a:r>
          </a:p>
          <a:p>
            <a:r>
              <a:rPr lang="en-GB" dirty="0" err="1"/>
              <a:t>Yapay</a:t>
            </a:r>
            <a:r>
              <a:rPr lang="en-GB" dirty="0"/>
              <a:t> </a:t>
            </a:r>
            <a:r>
              <a:rPr lang="en-GB" dirty="0" err="1"/>
              <a:t>Zeka</a:t>
            </a:r>
            <a:r>
              <a:rPr lang="en-GB" dirty="0"/>
              <a:t> </a:t>
            </a:r>
            <a:r>
              <a:rPr lang="en-GB" dirty="0" err="1"/>
              <a:t>Tabanlı</a:t>
            </a:r>
            <a:r>
              <a:rPr lang="en-GB" dirty="0"/>
              <a:t> </a:t>
            </a:r>
            <a:r>
              <a:rPr lang="en-GB" dirty="0" err="1"/>
              <a:t>Geliştirme</a:t>
            </a:r>
            <a:r>
              <a:rPr lang="en-GB" dirty="0"/>
              <a:t> – AI Driven Development</a:t>
            </a:r>
          </a:p>
          <a:p>
            <a:r>
              <a:rPr lang="en-GB" dirty="0" err="1"/>
              <a:t>Özerk</a:t>
            </a:r>
            <a:r>
              <a:rPr lang="en-GB" dirty="0"/>
              <a:t> </a:t>
            </a:r>
            <a:r>
              <a:rPr lang="en-GB" dirty="0" err="1"/>
              <a:t>Nesneler</a:t>
            </a:r>
            <a:r>
              <a:rPr lang="en-GB" dirty="0"/>
              <a:t> - Autonomous Things</a:t>
            </a:r>
          </a:p>
          <a:p>
            <a:r>
              <a:rPr lang="en-GB" dirty="0" err="1"/>
              <a:t>Artırılmış</a:t>
            </a:r>
            <a:r>
              <a:rPr lang="en-GB" dirty="0"/>
              <a:t> </a:t>
            </a:r>
            <a:r>
              <a:rPr lang="en-GB" dirty="0" err="1"/>
              <a:t>Çözümleme</a:t>
            </a:r>
            <a:r>
              <a:rPr lang="en-GB" dirty="0"/>
              <a:t> – Augmented Analytics</a:t>
            </a:r>
          </a:p>
          <a:p>
            <a:r>
              <a:rPr lang="en-GB" dirty="0" err="1"/>
              <a:t>Güçlendirilmiş</a:t>
            </a:r>
            <a:r>
              <a:rPr lang="en-GB" dirty="0"/>
              <a:t> </a:t>
            </a:r>
            <a:r>
              <a:rPr lang="en-GB" dirty="0" err="1"/>
              <a:t>Uç</a:t>
            </a:r>
            <a:r>
              <a:rPr lang="en-GB" dirty="0"/>
              <a:t> – Empowered Edge</a:t>
            </a:r>
          </a:p>
          <a:p>
            <a:r>
              <a:rPr lang="en-GB" dirty="0" err="1"/>
              <a:t>Sürükleyici</a:t>
            </a:r>
            <a:r>
              <a:rPr lang="en-GB" dirty="0"/>
              <a:t> </a:t>
            </a:r>
            <a:r>
              <a:rPr lang="en-GB" dirty="0" err="1"/>
              <a:t>Deneyim</a:t>
            </a:r>
            <a:r>
              <a:rPr lang="en-GB" dirty="0"/>
              <a:t> – Immersive Experience </a:t>
            </a:r>
          </a:p>
          <a:p>
            <a:r>
              <a:rPr lang="en-GB" dirty="0" err="1"/>
              <a:t>Akıllı</a:t>
            </a:r>
            <a:r>
              <a:rPr lang="en-GB" dirty="0"/>
              <a:t> </a:t>
            </a:r>
            <a:r>
              <a:rPr lang="en-GB" dirty="0" err="1"/>
              <a:t>Alanlar</a:t>
            </a:r>
            <a:r>
              <a:rPr lang="en-GB" dirty="0"/>
              <a:t> – Smart Spaces</a:t>
            </a:r>
          </a:p>
          <a:p>
            <a:pPr marL="3690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022AF8-2AEC-4206-91E0-1D237B611629}"/>
              </a:ext>
            </a:extLst>
          </p:cNvPr>
          <p:cNvSpPr/>
          <p:nvPr/>
        </p:nvSpPr>
        <p:spPr>
          <a:xfrm>
            <a:off x="5248795" y="511946"/>
            <a:ext cx="5489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err="1"/>
              <a:t>Teknolojik</a:t>
            </a:r>
            <a:r>
              <a:rPr lang="en-GB" sz="2800" b="1" dirty="0"/>
              <a:t> </a:t>
            </a:r>
            <a:r>
              <a:rPr lang="en-GB" sz="2800" b="1" dirty="0" err="1"/>
              <a:t>eğilimler</a:t>
            </a:r>
            <a:r>
              <a:rPr lang="en-GB" sz="2800" b="1" dirty="0"/>
              <a:t> (Gartner, 2019)</a:t>
            </a:r>
          </a:p>
        </p:txBody>
      </p:sp>
      <p:graphicFrame>
        <p:nvGraphicFramePr>
          <p:cNvPr id="8" name="5 Diyagram">
            <a:extLst>
              <a:ext uri="{FF2B5EF4-FFF2-40B4-BE49-F238E27FC236}">
                <a16:creationId xmlns:a16="http://schemas.microsoft.com/office/drawing/2014/main" id="{97033984-8F6C-4DDA-8746-52C8F2407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589721"/>
              </p:ext>
            </p:extLst>
          </p:nvPr>
        </p:nvGraphicFramePr>
        <p:xfrm>
          <a:off x="8457147" y="4646809"/>
          <a:ext cx="338437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7913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525BA9-A43C-4507-B537-1C1FE195F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FD794E-584A-4E6D-9325-2FCF354F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518220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409" y="1066801"/>
            <a:ext cx="3994527" cy="4724398"/>
          </a:xfrm>
          <a:effectLst/>
        </p:spPr>
        <p:txBody>
          <a:bodyPr anchor="t">
            <a:normAutofit/>
          </a:bodyPr>
          <a:lstStyle/>
          <a:p>
            <a:pPr algn="l"/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SORU </a:t>
            </a:r>
            <a:r>
              <a:rPr lang="en-GB" dirty="0" err="1">
                <a:solidFill>
                  <a:schemeClr val="tx1"/>
                </a:solidFill>
              </a:rPr>
              <a:t>ve</a:t>
            </a:r>
            <a:r>
              <a:rPr lang="en-GB" dirty="0">
                <a:solidFill>
                  <a:schemeClr val="tx1"/>
                </a:solidFill>
              </a:rPr>
              <a:t> CEVAPLAR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22F982-4E30-490A-A64B-4CAE0BED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066801"/>
            <a:ext cx="4870147" cy="4724400"/>
          </a:xfrm>
        </p:spPr>
        <p:txBody>
          <a:bodyPr>
            <a:normAutofit/>
          </a:bodyPr>
          <a:lstStyle/>
          <a:p>
            <a:pPr marL="36900" indent="0">
              <a:lnSpc>
                <a:spcPct val="100000"/>
              </a:lnSpc>
              <a:buNone/>
            </a:pPr>
            <a:r>
              <a:rPr lang="en-GB" sz="3200" b="1" dirty="0">
                <a:latin typeface="Arial Black" panose="020B0A04020102020204" pitchFamily="34" charset="0"/>
              </a:rPr>
              <a:t>“</a:t>
            </a:r>
            <a:r>
              <a:rPr lang="en-GB" sz="3200" b="1" dirty="0" err="1">
                <a:latin typeface="Arial Black" panose="020B0A04020102020204" pitchFamily="34" charset="0"/>
              </a:rPr>
              <a:t>Bilişim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teknolojileriyle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ilgili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verilecek</a:t>
            </a:r>
            <a:r>
              <a:rPr lang="en-GB" sz="3200" b="1" dirty="0">
                <a:latin typeface="Arial Black" panose="020B0A04020102020204" pitchFamily="34" charset="0"/>
              </a:rPr>
              <a:t> her </a:t>
            </a:r>
            <a:r>
              <a:rPr lang="en-GB" sz="3200" b="1" dirty="0" err="1">
                <a:latin typeface="Arial Black" panose="020B0A04020102020204" pitchFamily="34" charset="0"/>
              </a:rPr>
              <a:t>yeni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karar</a:t>
            </a:r>
            <a:r>
              <a:rPr lang="en-GB" sz="3200" b="1" dirty="0">
                <a:latin typeface="Arial Black" panose="020B0A04020102020204" pitchFamily="34" charset="0"/>
              </a:rPr>
              <a:t>, </a:t>
            </a:r>
            <a:r>
              <a:rPr lang="en-GB" sz="3200" b="1" dirty="0" err="1">
                <a:latin typeface="Arial Black" panose="020B0A04020102020204" pitchFamily="34" charset="0"/>
              </a:rPr>
              <a:t>güvenlikle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ilgili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alınmış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olan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önlemlerin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yeniden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değerlendirilmesini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gerektirir</a:t>
            </a:r>
            <a:r>
              <a:rPr lang="en-GB" sz="3200" b="1" dirty="0">
                <a:latin typeface="Arial Black" panose="020B0A04020102020204" pitchFamily="34" charset="0"/>
              </a:rPr>
              <a:t>…”</a:t>
            </a:r>
          </a:p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11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3863AD-F582-4E34-9459-372ECD5EA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8205" y="0"/>
            <a:ext cx="9651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27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525BA9-A43C-4507-B537-1C1FE195F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FD794E-584A-4E6D-9325-2FCF354F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518220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1E251-F26B-49E3-BEB0-AEF6D8DC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1" y="1066801"/>
            <a:ext cx="4886960" cy="4724398"/>
          </a:xfrm>
          <a:effectLst/>
        </p:spPr>
        <p:txBody>
          <a:bodyPr anchor="t">
            <a:normAutofit/>
          </a:bodyPr>
          <a:lstStyle/>
          <a:p>
            <a:pPr algn="l"/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TEŞEKKÜRLER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22F982-4E30-490A-A64B-4CAE0BED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" y="3352799"/>
            <a:ext cx="8849359" cy="361696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</a:pPr>
            <a:endParaRPr lang="en-GB" sz="3200" b="1" dirty="0">
              <a:latin typeface="Arial Black" panose="020B0A04020102020204" pitchFamily="34" charset="0"/>
            </a:endParaRPr>
          </a:p>
          <a:p>
            <a:pPr marL="36900" indent="0">
              <a:lnSpc>
                <a:spcPct val="100000"/>
              </a:lnSpc>
              <a:buNone/>
            </a:pPr>
            <a:endParaRPr lang="en-GB" sz="3200" b="1" dirty="0">
              <a:latin typeface="Arial Black" panose="020B0A04020102020204" pitchFamily="34" charset="0"/>
            </a:endParaRPr>
          </a:p>
          <a:p>
            <a:pPr marL="36900" indent="0">
              <a:lnSpc>
                <a:spcPct val="100000"/>
              </a:lnSpc>
              <a:buNone/>
            </a:pPr>
            <a:r>
              <a:rPr lang="en-GB" sz="2800" b="1" dirty="0">
                <a:latin typeface="Arial Black" panose="020B0A04020102020204" pitchFamily="34" charset="0"/>
              </a:rPr>
              <a:t>http://pekelahmet.wordpress.com</a:t>
            </a:r>
          </a:p>
          <a:p>
            <a:pPr>
              <a:lnSpc>
                <a:spcPct val="100000"/>
              </a:lnSpc>
            </a:pPr>
            <a:endParaRPr lang="en-GB" sz="11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3863AD-F582-4E34-9459-372ECD5EA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8205" y="0"/>
            <a:ext cx="9651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75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_2SEEDS">
      <a:dk1>
        <a:srgbClr val="000000"/>
      </a:dk1>
      <a:lt1>
        <a:srgbClr val="FFFFFF"/>
      </a:lt1>
      <a:dk2>
        <a:srgbClr val="243241"/>
      </a:dk2>
      <a:lt2>
        <a:srgbClr val="E2E3E8"/>
      </a:lt2>
      <a:accent1>
        <a:srgbClr val="CA7346"/>
      </a:accent1>
      <a:accent2>
        <a:srgbClr val="B89734"/>
      </a:accent2>
      <a:accent3>
        <a:srgbClr val="97AA3B"/>
      </a:accent3>
      <a:accent4>
        <a:srgbClr val="3495B8"/>
      </a:accent4>
      <a:accent5>
        <a:srgbClr val="4670CA"/>
      </a:accent5>
      <a:accent6>
        <a:srgbClr val="594EC1"/>
      </a:accent6>
      <a:hlink>
        <a:srgbClr val="5D77C9"/>
      </a:hlink>
      <a:folHlink>
        <a:srgbClr val="7F7F7F"/>
      </a:folHlink>
    </a:clrScheme>
    <a:fontScheme name="Slate">
      <a:majorFont>
        <a:latin typeface="Bodoni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1972</Words>
  <Application>Microsoft Office PowerPoint</Application>
  <PresentationFormat>Widescreen</PresentationFormat>
  <Paragraphs>360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Arial Black</vt:lpstr>
      <vt:lpstr>Arial Narrow</vt:lpstr>
      <vt:lpstr>Bodoni MT</vt:lpstr>
      <vt:lpstr>Calibri</vt:lpstr>
      <vt:lpstr>Goudy Old Style</vt:lpstr>
      <vt:lpstr>Wingdings 2</vt:lpstr>
      <vt:lpstr>SlateVTI</vt:lpstr>
      <vt:lpstr>SİBER GÜVENLİK YÖNETİMİ</vt:lpstr>
      <vt:lpstr>HAKKIMDA</vt:lpstr>
      <vt:lpstr>KONU BAŞLIKLARI</vt:lpstr>
      <vt:lpstr>DÜNYA GENELİNDE SİBER SALDIRI RİSKLERİNE İLIŞKİN BEKLENTİLER</vt:lpstr>
      <vt:lpstr>DÜNYA GENELİNDE SİBER SALDIRI RİSKLERİNE İLIŞKİN BEKLENTİLER</vt:lpstr>
      <vt:lpstr>DÜNYA GENELİNDE SİBER SALDIRI RİSKLERİNE İLIŞKİN BEKLENTİLER</vt:lpstr>
      <vt:lpstr>SİBER SALDIRILARIN ARDINDAKI AMAÇLAR</vt:lpstr>
      <vt:lpstr>SİBER SALDIRILARIN ARDINDAKI AMAÇLAR</vt:lpstr>
      <vt:lpstr>SİBER SALDIRILARIN ARDINDAKI AMAÇLAR  Ağustos 2018 -Ağustos 2019 İstatistikleri </vt:lpstr>
      <vt:lpstr>SİBER SALDIRI YÖNTEMLERİ</vt:lpstr>
      <vt:lpstr>SİBER SALDIRI YÖNTEMLERI  Ağustos 2018 -Ağustos 2019 İstatistikleri </vt:lpstr>
      <vt:lpstr>SİBER SALDIRI HEDEFLERİ</vt:lpstr>
      <vt:lpstr>SİBER SALDIRI HEDEFLERI  Ağustos 2018 -Ağustos 2019 İstatistikleri </vt:lpstr>
      <vt:lpstr>Nesnelerin İnterneti (IoT): DDOS saldırılarının etkisini artırmak için yeni hedef </vt:lpstr>
      <vt:lpstr>Bebek izleme aygıtları : Düşük güvenlik yapılandırması</vt:lpstr>
      <vt:lpstr>Bireyler: Oltalama e-postaları</vt:lpstr>
      <vt:lpstr>Kritik Altyapılar</vt:lpstr>
      <vt:lpstr>SİBER GÜVENLİK YAPILANMASI</vt:lpstr>
      <vt:lpstr> Siber saldırılara karşı planlı hazırlık gereksinimi </vt:lpstr>
      <vt:lpstr> Siber saldırılara karşı planlı hazırlık gereksinimi – Wannacry (2017)  </vt:lpstr>
      <vt:lpstr> Siber saldırılara karşı planlı hazırlık gereksinimi – Wannacry (2017)  </vt:lpstr>
      <vt:lpstr> Siber saldırılara karşı planlı hazırlık gereksinimi – Wannacry (2017)  </vt:lpstr>
      <vt:lpstr> Siber saldırılara karşı planlı hazırlık gereksinimi – Wannacry (2017)  </vt:lpstr>
      <vt:lpstr>Siber saldırılara karşı planlı hazırlık gereksinimi </vt:lpstr>
      <vt:lpstr>Düzenlemeler ve Amaçları</vt:lpstr>
      <vt:lpstr> Düzenlemeler ve Amaçları </vt:lpstr>
      <vt:lpstr>Ülkemizdeki bilgi ve iletişim alanlarını ilgilendiren düzenlemeler</vt:lpstr>
      <vt:lpstr>Uluslar arası kabul görmüş standartlara uyum  </vt:lpstr>
      <vt:lpstr>Siber güvenlik yönetimi bir süreç yönetimidir  </vt:lpstr>
      <vt:lpstr>Siber güvenlik çalışma alanları </vt:lpstr>
      <vt:lpstr>Siber güvenlik çalışma alanları </vt:lpstr>
      <vt:lpstr> Siber Güvenlik Önlemleri </vt:lpstr>
      <vt:lpstr>PowerPoint Presentation</vt:lpstr>
      <vt:lpstr> Siber Güvenlik Uzmanlıkları </vt:lpstr>
      <vt:lpstr> SİBER GÜVENLİK UZMAN YETKİNLİĞİ  (temel bilgiler) </vt:lpstr>
      <vt:lpstr> SİBER GÜVENLİK UZMAN YETKİNLİĞİ  (ileri bilgiler-seçmeli) </vt:lpstr>
      <vt:lpstr> SİBER GÜVENLİK UZMAN YETKİNLİĞİ  (ileri bilgiler-seçmeli) </vt:lpstr>
      <vt:lpstr>  SİBER GÜVENLİK UZMAN YETKİNLİĞİ  (onaylanmış yetkinlikler)  </vt:lpstr>
      <vt:lpstr>  SİBER GÜVENLİK UZMAN YETKİNLİĞİ  (onaylanmış yetkinlikler)  </vt:lpstr>
      <vt:lpstr>’’Siber güvenlikte yarın, bugünden de farklı olacak…”  </vt:lpstr>
      <vt:lpstr>“Teknolojideki gelişmeler siber savunma ve saldırı yöntemlerini etkileyecek…”  </vt:lpstr>
      <vt:lpstr>  SORU ve CEVAPLAR</vt:lpstr>
      <vt:lpstr>   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SİBER GÜVENLİK YÖNETİMİ</dc:title>
  <dc:creator>Ahmet Pekel</dc:creator>
  <cp:lastModifiedBy>Ahmet Pekel</cp:lastModifiedBy>
  <cp:revision>26</cp:revision>
  <dcterms:created xsi:type="dcterms:W3CDTF">2020-01-20T17:36:53Z</dcterms:created>
  <dcterms:modified xsi:type="dcterms:W3CDTF">2020-04-28T20:33:21Z</dcterms:modified>
</cp:coreProperties>
</file>